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ink/ink3.xml" ContentType="application/inkml+xml"/>
  <Override PartName="/ppt/ink/ink4.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16.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notesSlides/notesSlide20.xml" ContentType="application/vnd.openxmlformats-officedocument.presentationml.notesSlide+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notesSlides/notesSlide21.xml" ContentType="application/vnd.openxmlformats-officedocument.presentationml.notesSlide+xml"/>
  <Override PartName="/ppt/ink/ink219.xml" ContentType="application/inkml+xml"/>
  <Override PartName="/ppt/notesSlides/notesSlide22.xml" ContentType="application/vnd.openxmlformats-officedocument.presentationml.notesSlide+xml"/>
  <Override PartName="/ppt/ink/ink220.xml" ContentType="application/inkml+xml"/>
  <Override PartName="/ppt/notesSlides/notesSlide23.xml" ContentType="application/vnd.openxmlformats-officedocument.presentationml.notesSlide+xml"/>
  <Override PartName="/ppt/ink/ink221.xml" ContentType="application/inkml+xml"/>
  <Override PartName="/ppt/notesSlides/notesSlide24.xml" ContentType="application/vnd.openxmlformats-officedocument.presentationml.notesSlide+xml"/>
  <Override PartName="/ppt/ink/ink222.xml" ContentType="application/inkml+xml"/>
  <Override PartName="/ppt/notesSlides/notesSlide25.xml" ContentType="application/vnd.openxmlformats-officedocument.presentationml.notesSlide+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5.xml" ContentType="application/vnd.openxmlformats-officedocument.themeOverride+xml"/>
  <Override PartName="/ppt/notesSlides/notesSlide28.xml" ContentType="application/vnd.openxmlformats-officedocument.presentationml.notesSlide+xml"/>
  <Override PartName="/ppt/ink/ink424.xml" ContentType="application/inkml+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 id="2147483729" r:id="rId4"/>
    <p:sldMasterId id="2147483745" r:id="rId5"/>
  </p:sldMasterIdLst>
  <p:notesMasterIdLst>
    <p:notesMasterId r:id="rId55"/>
  </p:notesMasterIdLst>
  <p:sldIdLst>
    <p:sldId id="256" r:id="rId6"/>
    <p:sldId id="402" r:id="rId7"/>
    <p:sldId id="276" r:id="rId8"/>
    <p:sldId id="314" r:id="rId9"/>
    <p:sldId id="1179" r:id="rId10"/>
    <p:sldId id="1180" r:id="rId11"/>
    <p:sldId id="1181" r:id="rId12"/>
    <p:sldId id="1182" r:id="rId13"/>
    <p:sldId id="1214" r:id="rId14"/>
    <p:sldId id="1184" r:id="rId15"/>
    <p:sldId id="1185" r:id="rId16"/>
    <p:sldId id="1208" r:id="rId17"/>
    <p:sldId id="1209" r:id="rId18"/>
    <p:sldId id="1215" r:id="rId19"/>
    <p:sldId id="1216" r:id="rId20"/>
    <p:sldId id="1217" r:id="rId21"/>
    <p:sldId id="340" r:id="rId22"/>
    <p:sldId id="341" r:id="rId23"/>
    <p:sldId id="342" r:id="rId24"/>
    <p:sldId id="344" r:id="rId25"/>
    <p:sldId id="346" r:id="rId26"/>
    <p:sldId id="347" r:id="rId27"/>
    <p:sldId id="345" r:id="rId28"/>
    <p:sldId id="350" r:id="rId29"/>
    <p:sldId id="351" r:id="rId30"/>
    <p:sldId id="352" r:id="rId31"/>
    <p:sldId id="4762" r:id="rId32"/>
    <p:sldId id="353" r:id="rId33"/>
    <p:sldId id="4760" r:id="rId34"/>
    <p:sldId id="4761" r:id="rId35"/>
    <p:sldId id="4763" r:id="rId36"/>
    <p:sldId id="4764" r:id="rId37"/>
    <p:sldId id="4765" r:id="rId38"/>
    <p:sldId id="4766" r:id="rId39"/>
    <p:sldId id="4806" r:id="rId40"/>
    <p:sldId id="420" r:id="rId41"/>
    <p:sldId id="422" r:id="rId42"/>
    <p:sldId id="421" r:id="rId43"/>
    <p:sldId id="425" r:id="rId44"/>
    <p:sldId id="424" r:id="rId45"/>
    <p:sldId id="426" r:id="rId46"/>
    <p:sldId id="4807" r:id="rId47"/>
    <p:sldId id="4808" r:id="rId48"/>
    <p:sldId id="357" r:id="rId49"/>
    <p:sldId id="363" r:id="rId50"/>
    <p:sldId id="4805" r:id="rId51"/>
    <p:sldId id="4769" r:id="rId52"/>
    <p:sldId id="419" r:id="rId53"/>
    <p:sldId id="409" r:id="rId54"/>
  </p:sldIdLst>
  <p:sldSz cx="12188825" cy="6858000"/>
  <p:notesSz cx="6858000" cy="9144000"/>
  <p:embeddedFontLst>
    <p:embeddedFont>
      <p:font typeface="72 Monospace" panose="020B0509030603020204" pitchFamily="49" charset="0"/>
      <p:regular r:id="rId56"/>
      <p:bold r:id="rId57"/>
    </p:embeddedFont>
    <p:embeddedFont>
      <p:font typeface="Arial Black" panose="020B0A04020102020204" pitchFamily="34" charset="0"/>
      <p:regular r:id="rId58"/>
      <p:bold r:id="rId59"/>
    </p:embeddedFont>
    <p:embeddedFont>
      <p:font typeface="Cambria" panose="02040503050406030204" pitchFamily="18" charset="0"/>
      <p:regular r:id="rId60"/>
      <p:bold r:id="rId61"/>
      <p:italic r:id="rId62"/>
      <p:boldItalic r:id="rId63"/>
    </p:embeddedFont>
    <p:embeddedFont>
      <p:font typeface="Consolas" panose="020B0609020204030204" pitchFamily="49" charset="0"/>
      <p:regular r:id="rId64"/>
      <p:bold r:id="rId65"/>
      <p:italic r:id="rId66"/>
      <p:boldItalic r:id="rId67"/>
    </p:embeddedFont>
    <p:embeddedFont>
      <p:font typeface="Cooper Black" panose="0208090404030B020404" pitchFamily="18" charset="0"/>
      <p:regular r:id="rId68"/>
    </p:embeddedFont>
    <p:embeddedFont>
      <p:font typeface="Corben" panose="020B0604020202020204" charset="0"/>
      <p:bold r:id="rId69"/>
    </p:embeddedFont>
    <p:embeddedFont>
      <p:font typeface="Open Sans" panose="020B0606030504020204" pitchFamily="34" charset="0"/>
      <p:regular r:id="rId70"/>
      <p:bold r:id="rId71"/>
      <p:italic r:id="rId72"/>
      <p:boldItalic r:id="rId73"/>
    </p:embeddedFont>
    <p:embeddedFont>
      <p:font typeface="Quattrocento Sans" panose="020B0502050000020003" pitchFamily="34" charset="0"/>
      <p:regular r:id="rId74"/>
      <p:bold r:id="rId75"/>
      <p:italic r:id="rId76"/>
      <p:boldItalic r:id="rId77"/>
    </p:embeddedFont>
    <p:embeddedFont>
      <p:font typeface="Segoe UI" panose="020B0502040204020203" pitchFamily="34" charset="0"/>
      <p:regular r:id="rId78"/>
      <p:bold r:id="rId79"/>
      <p:italic r:id="rId80"/>
      <p:boldItalic r:id="rId81"/>
    </p:embeddedFont>
    <p:embeddedFont>
      <p:font typeface="Segoe UI Black" panose="020B0A02040204020203" pitchFamily="34" charset="0"/>
      <p:bold r:id="rId82"/>
      <p:boldItalic r:id="rId83"/>
    </p:embeddedFont>
    <p:embeddedFont>
      <p:font typeface="Segoe UI Light" panose="020B0502040204020203" pitchFamily="34" charset="0"/>
      <p:regular r:id="rId84"/>
      <p: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80" autoAdjust="0"/>
    <p:restoredTop sz="94660"/>
  </p:normalViewPr>
  <p:slideViewPr>
    <p:cSldViewPr snapToGrid="0">
      <p:cViewPr varScale="1">
        <p:scale>
          <a:sx n="104" d="100"/>
          <a:sy n="104" d="100"/>
        </p:scale>
        <p:origin x="612" y="80"/>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8.fntdata"/><Relationship Id="rId68" Type="http://schemas.openxmlformats.org/officeDocument/2006/relationships/font" Target="fonts/font13.fntdata"/><Relationship Id="rId84" Type="http://schemas.openxmlformats.org/officeDocument/2006/relationships/font" Target="fonts/font29.fntdata"/><Relationship Id="rId205"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Master" Target="slideMasters/slideMaster5.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7.fntdata"/><Relationship Id="rId80" Type="http://schemas.openxmlformats.org/officeDocument/2006/relationships/font" Target="fonts/font25.fntdata"/><Relationship Id="rId85" Type="http://schemas.openxmlformats.org/officeDocument/2006/relationships/font" Target="fonts/font30.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1.xml"/><Relationship Id="rId204" Type="http://schemas.openxmlformats.org/officeDocument/2006/relationships/presProps" Target="presProps.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2.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 Id="rId4" Type="http://schemas.openxmlformats.org/officeDocument/2006/relationships/slideMaster" Target="slideMasters/slideMaster4.xml"/><Relationship Id="rId9" Type="http://schemas.openxmlformats.org/officeDocument/2006/relationships/slide" Target="slides/slide4.xml"/><Relationship Id="rId207"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notesMaster" Target="notesMasters/notesMaster1.xml"/><Relationship Id="rId76" Type="http://schemas.openxmlformats.org/officeDocument/2006/relationships/font" Target="fonts/font21.fntdata"/><Relationship Id="rId7" Type="http://schemas.openxmlformats.org/officeDocument/2006/relationships/slide" Target="slides/slide2.xml"/><Relationship Id="rId71" Type="http://schemas.openxmlformats.org/officeDocument/2006/relationships/font" Target="fonts/font16.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11.fntdata"/><Relationship Id="rId61" Type="http://schemas.openxmlformats.org/officeDocument/2006/relationships/font" Target="fonts/font6.fntdata"/><Relationship Id="rId82" Type="http://schemas.openxmlformats.org/officeDocument/2006/relationships/font" Target="fonts/font27.fntdata"/><Relationship Id="rId203" Type="http://customschemas.google.com/relationships/presentationmetadata" Target="metadata"/><Relationship Id="rId19" Type="http://schemas.openxmlformats.org/officeDocument/2006/relationships/slide" Target="slides/slide1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48.419"/>
    </inkml:context>
    <inkml:brush xml:id="br0">
      <inkml:brushProperty name="width" value="0.05" units="cm"/>
      <inkml:brushProperty name="height" value="0.05" units="cm"/>
    </inkml:brush>
  </inkml:definitions>
  <inkml:trace contextRef="#ctx0" brushRef="#br0">99 251 24575,'5'-1'0,"-1"1"0,0-1 0,-1 0 0,1-1 0,0 1 0,0-1 0,0 1 0,-1-1 0,1 0 0,-1-1 0,1 1 0,5-6 0,-4 4 0,0-1 0,-1 0 0,1 0 0,-1 0 0,0-1 0,0 1 0,3-8 0,-6 13 0,-1 0 0,0-1 0,0 1 0,1-1 0,-1 1 0,0-1 0,0 1 0,0-1 0,1 1 0,-1-1 0,0 1 0,0-1 0,0 1 0,0-1 0,0 1 0,0-1 0,0 1 0,0 0 0,0-1 0,0 1 0,-1-1 0,1 1 0,0-1 0,0 1 0,0-1 0,-1 1 0,1-1 0,0 1 0,0-1 0,-1 1 0,1-1 0,-1 1 0,0-1 0,0 1 0,-1 0 0,1-1 0,0 1 0,0 0 0,0 0 0,0 0 0,0-1 0,0 1 0,0 1 0,0-1 0,-2 0 0,-34 10 0,25-4 0,-1 1 0,1 0 0,1 1 0,-1 0 0,1 1 0,1 0 0,0 1 0,0 0 0,1 0 0,-10 14 0,18-23 0,0 0 0,0 0 0,1 0 0,-1 1 0,0-1 0,1 0 0,-1 0 0,1 0 0,-1 1 0,1-1 0,-1 0 0,1 1 0,0-1 0,0 0 0,0 1 0,0-1 0,0 0 0,0 1 0,0-1 0,1 3 0,-1-3 0,1-1 0,0 1 0,-1 0 0,1 0 0,0-1 0,-1 1 0,1 0 0,0-1 0,0 1 0,0-1 0,0 1 0,0-1 0,0 1 0,-1-1 0,1 0 0,0 1 0,0-1 0,0 0 0,0 0 0,2 1 0,2-1 0,1 0 0,-1 0 0,0-1 0,0 1 0,1-1 0,-1 0 0,0 0 0,0-1 0,6-2 0,18-15 0,-25 16 0,1 0 0,0 0 0,-1 0 0,1 0 0,0 0 0,6-1 0,-10 4 0,0 0 0,0 0 0,0 0 0,0 0 0,-1 0 0,1 0 0,0 0 0,0 0 0,0 0 0,0 0 0,-1 1 0,1-1 0,0 0 0,0 1 0,-1-1 0,1 1 0,0-1 0,0 0 0,-1 1 0,1 0 0,-1-1 0,1 1 0,0-1 0,-1 1 0,1 0 0,-1-1 0,1 1 0,-1 0 0,0 0 0,1-1 0,-1 1 0,0 0 0,0 0 0,1 1 0,8 35 0,-7-25 0,-1-10 0,-1 1 0,1-1 0,0 0 0,-1 0 0,1 0 0,0 1 0,1-1 0,-1 0 0,0 0 0,0 0 0,1-1 0,0 1 0,-1 0 0,1 0 0,0-1 0,-1 1 0,1-1 0,0 0 0,0 1 0,0-1 0,1 0 0,-1 0 0,0 0 0,3 0 0,-3-1 0,0 0 0,-1 0 0,1 0 0,0 0 0,0 0 0,-1-1 0,1 1 0,0-1 0,0 1 0,-1-1 0,1 0 0,0 1 0,-1-1 0,1 0 0,-1 0 0,1 0 0,-1 0 0,0-1 0,1 1 0,-1 0 0,0 0 0,0-1 0,0 1 0,0-1 0,0 1 0,0-1 0,0 0 0,0 1 0,-1-1 0,1 0 0,-1 1 0,1-3 0,3-25 0,-4 26 0,0 0 0,0 0 0,0 0 0,0 0 0,1 0 0,-1 0 0,1 0 0,0 0 0,0 0 0,0 1 0,0-1 0,0 0 0,1 0 0,2-3 0,-4 6 0,1 0 0,0-1 0,0 1 0,0 0 0,0 0 0,0 0 0,-1 0 0,1 0 0,0 0 0,0 0 0,0 0 0,0 0 0,0 1 0,-1-1 0,1 0 0,0 1 0,0-1 0,0 0 0,-1 1 0,1-1 0,0 1 0,-1-1 0,1 1 0,0-1 0,-1 1 0,1 0 0,0-1 0,-1 1 0,1 0 0,19 24 0,-18-22 0,12 21 0,-12-20 0,-1 0 0,2 0 0,-1 0 0,0 0 0,1-1 0,0 1 0,0 0 0,0-1 0,0 0 0,0 0 0,7 5 0,-9-8 0,-1 1 0,1-1 0,0 0 0,-1 0 0,1 0 0,-1 1 0,1-1 0,0 0 0,-1 0 0,1 0 0,-1 0 0,1 0 0,0 0 0,-1-1 0,1 1 0,-1 0 0,1 0 0,-1 0 0,1 0 0,0-1 0,-1 1 0,1 0 0,-1-1 0,1 1 0,-1 0 0,1-1 0,0 0 0,7-17 0,-4-25 0,-4 41 0,-1-46 0,6 57 0,0 1 0,1-1 0,0 0 0,0 0 0,16 15 0,-19-20 0,2 0 0,-1-1 0,0 0 0,1 0 0,-1 0 0,1-1 0,0 1 0,0-1 0,0 0 0,0-1 0,0 1 0,8 0 0,-9-1 0,0-1 0,0 0 0,0-1 0,0 1 0,0-1 0,-1 0 0,1 0 0,0 0 0,0 0 0,0-1 0,-1 1 0,1-1 0,-1 0 0,1 0 0,-1 0 0,0-1 0,4-2 0,2-3 0,-1 0 0,0-1 0,0 0 0,12-18 0,-17 24 0,-1 0 0,0 0 0,-1 0 0,1 0 0,-1-1 0,1 1 0,-1-1 0,0 1 0,0-1 0,-1 0 0,1 1 0,-1-1 0,0 0 0,0 0 0,0 1 0,0-1 0,0 0 0,-1 1 0,-1-7 0,1 9 0,0 0 0,1-1 0,-1 1 0,0 0 0,1 0 0,-1 0 0,0 0 0,0 0 0,0 0 0,0 0 0,0 0 0,-1 0 0,1 0 0,0 0 0,0 0 0,0 1 0,-1-1 0,1 1 0,0-1 0,-1 1 0,1-1 0,-1 1 0,1 0 0,0 0 0,-1-1 0,1 1 0,-1 0 0,1 0 0,-1 1 0,1-1 0,0 0 0,-1 0 0,1 1 0,-1-1 0,1 1 0,0-1 0,0 1 0,-1-1 0,-1 2 0,-2 1 0,-1 0 0,1 0 0,0 0 0,0 0 0,0 1 0,1 0 0,-1 0 0,-3 5 0,3-3 0,1 1 0,-1-1 0,2 1 0,-1 0 0,1 0 0,0 0 0,0 1 0,1-1 0,0 0 0,1 1 0,-1 0 0,1-1 0,1 1 0,-1 0 0,1-1 0,2 10 0,-2-13 0,1 1 0,0-1 0,0 1 0,1-1 0,-1 1 0,1-1 0,0 0 0,0 1 0,0-1 0,1 0 0,0 0 0,-1-1 0,1 1 0,1-1 0,-1 1 0,0-1 0,1 0 0,0 0 0,-1-1 0,1 1 0,0-1 0,1 0 0,-1 0 0,0 0 0,1 0 0,-1-1 0,7 2 0,-2-2 0,0 0 0,-1 0 0,1-1 0,0 0 0,0-1 0,-1 0 0,1 0 0,0-1 0,-1 0 0,1 0 0,-1-1 0,0 0 0,0-1 0,0 0 0,0 0 0,-1-1 0,10-6 0,-5 1 0,0 0 0,0 0 0,-1-2 0,0 1 0,-1-1 0,0-1 0,-1 0 0,13-24 0,-16 24 0,0-1 0,0 0 0,-2-1 0,0 1 0,0-1 0,1-22 0,-4 27 0,0 0 0,-1 0 0,-1 0 0,0 1 0,0-1 0,0 0 0,-2 0 0,1 1 0,-1-1 0,-7-16 0,9 24 0,0 0 0,0 0 0,0 0 0,-1 0 0,1 0 0,0 0 0,-1 0 0,1 0 0,-1 1 0,0-1 0,0 1 0,1-1 0,-1 1 0,0 0 0,0-1 0,0 1 0,0 0 0,-1 0 0,1 0 0,0 1 0,0-1 0,0 0 0,-1 1 0,1 0 0,0-1 0,-5 1 0,4 1 0,1 0 0,0-1 0,-1 1 0,1 0 0,0 0 0,0 1 0,0-1 0,0 0 0,0 1 0,0-1 0,0 1 0,0 0 0,0 0 0,1 0 0,-1-1 0,1 1 0,0 1 0,-1-1 0,1 0 0,0 0 0,0 0 0,0 1 0,0-1 0,1 0 0,-1 4 0,-2 10 0,0-1 0,2 1 0,0 0 0,1-1 0,0 1 0,1 0 0,1-1 0,1 1 0,0-1 0,6 18 0,-3-16 0,0 0 0,1-1 0,0 0 0,2 0 0,0 0 0,0-1 0,1-1 0,21 23 0,-10-18-1365,-3-5-5461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06.172"/>
    </inkml:context>
    <inkml:brush xml:id="br0">
      <inkml:brushProperty name="width" value="0.05" units="cm"/>
      <inkml:brushProperty name="height" value="0.05" units="cm"/>
    </inkml:brush>
  </inkml:definitions>
  <inkml:trace contextRef="#ctx0" brushRef="#br0">545 130 24575,'0'-5'0,"1"-1"0,0 1 0,0 0 0,4-9 0,3-17 0,-8 27 0,1 0 0,-1-1 0,0 1 0,0-1 0,-1 1 0,1-1 0,-2-6 0,1 9 0,1 1 0,-1 0 0,0 0 0,1-1 0,-1 1 0,0 0 0,0 0 0,0 0 0,0 0 0,0 0 0,0 0 0,0 0 0,0 0 0,0 0 0,0 1 0,0-1 0,-1 0 0,1 1 0,0-1 0,-1 1 0,1-1 0,0 1 0,-1 0 0,1-1 0,0 1 0,-1 0 0,1 0 0,-2 0 0,-13 1 0,1 0 0,0 0 0,1 2 0,-1 0 0,-18 6 0,-70 29 0,98-36 0,-43 19 0,-59 33 0,89-44 0,2 1 0,-1 0 0,1 2 0,1 0 0,0 0 0,-19 25 0,31-35 0,0 1 0,1 0 0,-1-1 0,1 1 0,0 0 0,0 1 0,1-1 0,-1 0 0,1 0 0,0 1 0,-1 4 0,2-6 0,0-1 0,0 0 0,0 1 0,1-1 0,-1 0 0,1 1 0,-1-1 0,1 0 0,0 0 0,-1 0 0,1 1 0,0-1 0,1 0 0,-1 0 0,0 0 0,1 0 0,-1-1 0,1 1 0,-1 0 0,1-1 0,0 1 0,3 2 0,6 2 0,0 0 0,0 0 0,0-1 0,1-1 0,0 0 0,0 0 0,0-1 0,13 1 0,103 8 0,-70-10 0,0-3 0,0-3 0,108-21 0,-139 18-1365,-11 1-5461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06.629"/>
    </inkml:context>
    <inkml:brush xml:id="br0">
      <inkml:brushProperty name="width" value="0.05" units="cm"/>
      <inkml:brushProperty name="height" value="0.05" units="cm"/>
    </inkml:brush>
  </inkml:definitions>
  <inkml:trace contextRef="#ctx0" brushRef="#br0">81 1 24575,'-3'0'0,"0"3"0,-1 4 0,1 3 0,1 3 0,-3 3 0,1 3 0,-3 6 0,-3 0 0,-2 2 0,0 0 0,3-2 0,2-6-8191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07.082"/>
    </inkml:context>
    <inkml:brush xml:id="br0">
      <inkml:brushProperty name="width" value="0.05" units="cm"/>
      <inkml:brushProperty name="height" value="0.05" units="cm"/>
    </inkml:brush>
  </inkml:definitions>
  <inkml:trace contextRef="#ctx0" brushRef="#br0">1 143 24575,'0'0'0,"1"0"0,0-1 0,-1 1 0,1 0 0,-1 0 0,1-1 0,0 1 0,-1-1 0,1 1 0,-1 0 0,1-1 0,-1 1 0,1-1 0,-1 1 0,0-1 0,1 1 0,-1-1 0,1 1 0,-1-1 0,0 0 0,0 1 0,1-1 0,-1 0 0,0 1 0,0-1 0,0 0 0,0 0 0,4-22 0,-3 18 0,-3 16 0,2 0 0,-1 0 0,2 1 0,-1-1 0,1 0 0,1 0 0,0 0 0,1-1 0,0 1 0,0 0 0,1-1 0,7 14 0,-7-17 0,1 1 0,-1-1 0,2 0 0,-1 0 0,1-1 0,0 1 0,0-1 0,0 0 0,1-1 0,0 0 0,0 0 0,0 0 0,1-1 0,0 0 0,0 0 0,0-1 0,10 3 0,-3-3 0,0-1 0,1 0 0,-1-1 0,0-1 0,1 0 0,-1-1 0,0 0 0,0-2 0,1 0 0,-1 0 0,-1-1 0,1-1 0,-1-1 0,0 0 0,0-1 0,0 0 0,22-17 0,-29 18 0,-1 0 0,0-1 0,0 0 0,0 0 0,-1 0 0,0-1 0,0 0 0,-1 0 0,0 0 0,0-1 0,-1 1 0,0-1 0,-1 1 0,0-1 0,2-17 0,-3 19 0,-1 0 0,1-1 0,-1 1 0,-1 0 0,1 0 0,-1-1 0,-1 1 0,1 0 0,-1 0 0,-1 0 0,1 0 0,-1 0 0,0 1 0,0-1 0,-1 1 0,0 0 0,0 0 0,-1 0 0,0 1 0,-5-6 0,9 10 17,0 0 0,0 0 0,1 1 1,-1-1-1,0 1 0,0-1 0,0 0 0,0 1 0,0-1 0,0 1 0,0 0 0,0-1 0,0 1 0,-1 0 0,1 0 0,0 0 0,0 0 0,0-1 1,-1 2-1,1-1-72,1 0-1,-1 1 1,0-1 0,1 0 0,-1 1 0,1-1 0,-1 1 0,1-1 0,-1 1 0,1-1 0,0 1 0,-1-1 0,1 1 0,0-1 0,-1 1 0,1-1 0,0 1 0,0 0 0,-1-1 0,1 1-1,0 0 1,0-1 0,0 1 0,0 0 0,0-1 0,0 1 0,0 0 0,0-1 0,0 1 0,0 0 0,2 12-6771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0.511"/>
    </inkml:context>
    <inkml:brush xml:id="br0">
      <inkml:brushProperty name="width" value="0.05" units="cm"/>
      <inkml:brushProperty name="height" value="0.05" units="cm"/>
    </inkml:brush>
  </inkml:definitions>
  <inkml:trace contextRef="#ctx0" brushRef="#br0">60 139 24575,'-9'-9'0,"-23"-24"0,30 31 0,0-1 0,0 1 0,0-1 0,1 1 0,-1-1 0,1 0 0,0 0 0,-1 0 0,1 0 0,1 0 0,-2-5 0,2 7 0,0 0 0,0 0 0,0 0 0,0 0 0,1 0 0,-1 0 0,0 0 0,1 0 0,-1 0 0,1 0 0,-1 0 0,1 0 0,-1 0 0,1 0 0,0 0 0,-1 1 0,1-1 0,0 0 0,0 0 0,0 1 0,0-1 0,-1 1 0,1-1 0,0 0 0,0 1 0,0 0 0,0-1 0,0 1 0,0 0 0,0-1 0,0 1 0,0 0 0,0 0 0,1 0 0,0 0 0,5-1 0,-1 1 0,0 0 0,0 0 0,11 3 0,-4 0 0,-1 0 0,0 1 0,0 1 0,0 0 0,0 1 0,15 10 0,62 49 0,-83-60 0,8 6 0,-1 0 0,0 1 0,0 1 0,11 16 0,-20-25 0,0 1 0,-1 0 0,0 1 0,0-1 0,-1 1 0,1-1 0,-1 1 0,0 0 0,-1-1 0,1 1 0,-1 0 0,0 0 0,-1 0 0,0 1 0,0 9 0,-1-12 0,0 0 0,-1 0 0,1 0 0,-1 0 0,0 0 0,1 0 0,-2-1 0,1 1 0,0-1 0,-1 1 0,0-1 0,0 0 0,0 0 0,0 0 0,0-1 0,0 1 0,-1-1 0,-6 4 0,5-3 0,0 0 0,-1-1 0,1 0 0,0 0 0,-1 0 0,0 0 0,1-1 0,-1 0 0,0 0 0,1-1 0,-1 0 0,0 0 0,-7-1 0,11 1 0,0-1 0,0 1 0,0-1 0,0 0 0,0 0 0,0 0 0,0 0 0,1 0 0,-1 0 0,0-1 0,1 1 0,-1-1 0,1 1 0,-1-1 0,1 1 0,-1-1 0,1 0 0,0 0 0,0 0 0,0 1 0,0-1 0,0 0 0,1 0 0,-1 0 0,1 0 0,-1-1 0,1 1 0,0 0 0,-1 0 0,1 0 0,0 0 0,1 0 0,-1-4 0,1-6 0,1-1 0,0 0 0,1 1 0,5-15 0,1 1 0,0 1 0,2 0 0,23-37 0,-24 46 0,0 1 0,1 0 0,1 1 0,1 0 0,0 0 0,17-13 0,-26 25 29,0-1-1,-1 1 1,1-1-1,0 1 0,0 0 1,0 0-1,0 1 1,1-1-1,-1 1 1,0 0-1,6-1 1,-7 2-119,0 0 0,0 0 0,0 1 0,0-1 0,0 0 1,-1 1-1,1 0 0,0 0 0,0 0 0,-1 0 1,1 0-1,-1 0 0,1 1 0,-1-1 0,1 1 0,-1 0 1,0-1-1,3 4 0,5 6-6736</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0.928"/>
    </inkml:context>
    <inkml:brush xml:id="br0">
      <inkml:brushProperty name="width" value="0.05" units="cm"/>
      <inkml:brushProperty name="height" value="0.05" units="cm"/>
    </inkml:brush>
  </inkml:definitions>
  <inkml:trace contextRef="#ctx0" brushRef="#br0">88 101 24575,'0'2'0,"-1"0"0,1-1 0,-1 1 0,1 0 0,-1-1 0,0 1 0,1-1 0,-1 1 0,0-1 0,0 0 0,0 1 0,0-1 0,-2 2 0,1-2 0,1 1 0,0-1 0,0 1 0,0-1 0,0 1 0,0-1 0,0 1 0,0 0 0,-1 2 0,2-3 0,0 0 0,0 0 0,0 0 0,1 0 0,-1 0 0,0 0 0,0 0 0,1-1 0,-1 1 0,0 0 0,1 0 0,-1 0 0,1-1 0,-1 1 0,1 0 0,-1 0 0,1-1 0,-1 1 0,1 0 0,0-1 0,-1 1 0,1-1 0,0 1 0,0-1 0,1 1 0,5 4 0,0-1 0,1-1 0,-1 0 0,1 0 0,0 0 0,-1-1 0,1 0 0,0-1 0,1 0 0,-1 0 0,0 0 0,0-1 0,0 0 0,12-3 0,-14 3 0,0-1 0,0 0 0,0-1 0,0 0 0,0 0 0,0 0 0,0-1 0,-1 1 0,1-1 0,-1-1 0,0 1 0,0-1 0,0 0 0,0 0 0,-1 0 0,0 0 0,1-1 0,-2 0 0,6-7 0,-8 9 0,1 1 0,-1-1 0,0 0 0,0 1 0,-1-1 0,1 0 0,0 1 0,-1-1 0,1 0 0,-1 0 0,0 0 0,0 1 0,0-1 0,-1 0 0,1 0 0,-1 1 0,1-1 0,-1 0 0,0 0 0,0 1 0,0-1 0,0 1 0,0-1 0,-1 1 0,1-1 0,-1 1 0,0 0 0,0 0 0,0 0 0,0 0 0,0 0 0,0 0 0,0 0 0,-5-2 0,0 0 0,1 0 0,-1 0 0,-1 1 0,1 0 0,0 0 0,-1 1 0,0 0 0,1 0 0,-1 1 0,0 0 0,-11-1 0,9 3 0,1 0 0,-1 0 0,1 0 0,0 1 0,-1 1 0,1-1 0,0 1 0,0 1 0,1 0 0,-1 0 0,1 1 0,0 0 0,-13 10 0,16-11 0,1 1 0,-1-1 0,1 1 0,0 0 0,1 0 0,-1 1 0,1-1 0,0 1 0,0-1 0,0 1 0,1 0 0,0 0 0,0 0 0,1 0 0,0 1 0,0-1 0,0 0 0,1 1 0,0-1 0,0 0 0,1 10 0,0-9 18,0-1 0,1 0 0,-1 0 0,1 0 0,1 0 0,-1 0 0,1 0 0,0-1 0,0 1 0,0-1 0,1 0 0,0 0 0,0 0 0,0 0 0,1-1 0,0 0 0,-1 0 0,8 5 0,-3-4-174,0 0 1,1-1 0,0 0 0,-1 0 0,1-1 0,1 0 0,-1-1-1,0 0 1,0-1 0,13 1 0,5-1-6671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1.313"/>
    </inkml:context>
    <inkml:brush xml:id="br0">
      <inkml:brushProperty name="width" value="0.05" units="cm"/>
      <inkml:brushProperty name="height" value="0.05" units="cm"/>
    </inkml:brush>
  </inkml:definitions>
  <inkml:trace contextRef="#ctx0" brushRef="#br0">1 97 24575,'4'-12'0,"0"0"0,-1 0 0,-1-1 0,0 1 0,1-15 0,-4 64 0,0-7 0,1-1 0,1 1 0,8 44 0,-8-67 0,1 0 0,0-1 0,0 1 0,0-1 0,1 0 0,-1 1 0,1-1 0,1 0 0,-1-1 0,1 1 0,0 0 0,1-1 0,-1 0 0,1 0 0,0-1 0,0 1 0,1-1 0,-1 0 0,1 0 0,0-1 0,6 3 0,-8-4 0,0-1 0,0 0 0,0 0 0,0 0 0,0 0 0,0-1 0,1 0 0,-1 0 0,0 0 0,0 0 0,0 0 0,0-1 0,8-2 0,-5 1 0,-1-1 0,0 1 0,0-1 0,0-1 0,-1 1 0,1-1 0,-1 0 0,6-6 0,-3 2 0,0 0 0,0-1 0,-1 0 0,0 0 0,-1 0 0,0-1 0,-1 0 0,0-1 0,7-20 0,-7 12 0,-1 0 0,-2 0 0,1 0 0,-2 0 0,-2-37 0,1 55 0,0-1 0,0 1 0,0-1 0,0 1 0,0 0 0,0-1 0,-1 1 0,1 0 0,0-1 0,-1 1 0,1 0 0,-1 0 0,0-1 0,1 1 0,-1 0 0,0 0 0,0 0 0,0 0 0,0 0 0,0 0 0,0 0 0,0 0 0,0 0 0,-2-1 0,2 2 0,0 0 0,-1 0 0,1 1 0,0-1 0,0 0 0,0 1 0,0-1 0,0 1 0,0-1 0,0 1 0,0-1 0,0 1 0,0 0 0,0 0 0,0-1 0,0 1 0,0 0 0,1 0 0,-1 0 0,0 0 0,0 0 0,1 0 0,-1 0 0,1 0 0,-1 0 0,1 0 0,0 0 0,-1 2 0,0 1-124,-1-1 0,1 1 0,0-1 0,1 1 0,-1-1 0,1 1-1,-1 0 1,1-1 0,0 1 0,1 6 0,2 3-6702</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1.645"/>
    </inkml:context>
    <inkml:brush xml:id="br0">
      <inkml:brushProperty name="width" value="0.05" units="cm"/>
      <inkml:brushProperty name="height" value="0.05" units="cm"/>
    </inkml:brush>
  </inkml:definitions>
  <inkml:trace contextRef="#ctx0" brushRef="#br0">76 149 24575,'5'-1'0,"-1"1"0,0-1 0,0 0 0,1 0 0,-1-1 0,0 1 0,0-1 0,-1 0 0,1 0 0,0 0 0,3-3 0,36-31 0,-37 29 0,0 0 0,-1 0 0,0-1 0,8-14 0,-12 21 0,-1-1 0,1 0 0,0 0 0,0 0 0,-1 0 0,1 0 0,-1 0 0,0 0 0,0 0 0,0 0 0,1 0 0,-2-3 0,1 5 0,0-1 0,-1 0 0,1 0 0,-1 1 0,1-1 0,0 0 0,-1 0 0,0 1 0,1-1 0,-1 1 0,1-1 0,-1 0 0,0 1 0,1-1 0,-1 1 0,0-1 0,0 1 0,1 0 0,-1-1 0,0 1 0,0 0 0,0 0 0,1-1 0,-1 1 0,0 0 0,0 0 0,0 0 0,0 0 0,-1 0 0,-4 0 0,0 1 0,0 0 0,0 0 0,0 0 0,1 1 0,-1 0 0,0 0 0,1 0 0,-1 1 0,1 0 0,-7 4 0,-5 5 0,-30 25 0,44-34 0,0 0 0,-1 0 0,1 0 0,0 0 0,1 1 0,-1-1 0,1 1 0,-1 0 0,1-1 0,0 1 0,0 0 0,1 1 0,-1-1 0,1 0 0,0 0 0,0 1 0,0-1 0,1 0 0,-1 1 0,1-1 0,0 1 0,1-1 0,-1 0 0,1 1 0,0-1 0,0 0 0,0 1 0,0-1 0,1 0 0,0 0 0,0 0 0,0 0 0,0 0 0,0-1 0,1 1 0,4 4 0,3 3 0,0-1 0,0 0 0,2 0 0,-1-1 0,14 8 0,-13-9 0,0 1 0,0 0 0,-1 0 0,16 19 0,-26-27 0,0 0 0,0 0 0,0 0 0,0 0 0,-1 0 0,1 0 0,0 0 0,-1 1 0,1-1 0,-1 0 0,1 0 0,-1 0 0,1 1 0,-1-1 0,0 0 0,0 1 0,0-1 0,0 0 0,0 1 0,0-1 0,0 0 0,0 0 0,0 1 0,-1-1 0,1 0 0,0 0 0,-1 1 0,1-1 0,-1 0 0,0 0 0,1 0 0,-1 0 0,0 1 0,1-1 0,-1 0 0,0-1 0,0 1 0,0 0 0,0 0 0,0 0 0,0 0 0,0-1 0,0 1 0,-1 0 0,-1 0 0,-3 2 0,-1-1 0,1 1 0,-1-1 0,1 0 0,-1-1 0,0 0 0,-10 1 0,10-2-91,0 0 0,0 0 0,1-1 0,-1 0 0,0 0 0,0-1 0,1 0 0,-1 0 0,1 0 0,0-1 0,0 0 0,0 0 0,0-1 0,-6-4 0,-3-5-6735</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2.046"/>
    </inkml:context>
    <inkml:brush xml:id="br0">
      <inkml:brushProperty name="width" value="0.05" units="cm"/>
      <inkml:brushProperty name="height" value="0.05" units="cm"/>
    </inkml:brush>
  </inkml:definitions>
  <inkml:trace contextRef="#ctx0" brushRef="#br0">98 88 24575,'-3'16'0,"-2"2"0,5-16 0,1 0 0,-1 0 0,1 0 0,-1 0 0,1 1 0,0-1 0,0 0 0,0 0 0,0 0 0,1-1 0,-1 1 0,0 0 0,1 0 0,-1-1 0,1 1 0,0-1 0,-1 1 0,1-1 0,0 0 0,0 1 0,0-1 0,0 0 0,0-1 0,0 1 0,0 0 0,0 0 0,4 0 0,-2 0 0,1 0 0,-1 0 0,1 0 0,-1 0 0,1-1 0,0 0 0,-1 0 0,1 0 0,-1-1 0,1 1 0,-1-1 0,9-3 0,-8 2 0,0-1 0,-1 0 0,1-1 0,-1 1 0,1-1 0,-1 1 0,0-1 0,-1-1 0,1 1 0,-1 0 0,0-1 0,0 0 0,0 0 0,0 0 0,2-7 0,-4 10 0,0-1 0,-1 1 0,1 0 0,0-1 0,-1 1 0,0-1 0,1 1 0,-1-1 0,0 1 0,0-1 0,-1 1 0,1-1 0,0 1 0,-1-1 0,1 1 0,-1-1 0,0 1 0,0 0 0,0-1 0,0 1 0,-1 0 0,1 0 0,0 0 0,-1 0 0,1 0 0,-1 0 0,0 0 0,0 0 0,0 1 0,0-1 0,0 1 0,0-1 0,0 1 0,0 0 0,-4-2 0,0 1 0,-1-1 0,1 1 0,-1 0 0,1 0 0,-1 1 0,0-1 0,0 2 0,0-1 0,0 1 0,0 0 0,0 0 0,0 1 0,1 0 0,-1 0 0,0 1 0,0 0 0,1 0 0,-1 1 0,1-1 0,0 1 0,0 1 0,0-1 0,0 1 0,0 0 0,1 0 0,0 1 0,-1 0 0,2 0 0,-1 0 0,1 0 0,-1 1 0,2-1 0,-6 11 0,5-8 0,1 0 0,0-1 0,1 1 0,0 0 0,0 0 0,1 1 0,0-1 0,0 0 0,1 0 0,0 1 0,0-1 0,1 0 0,0 0 0,1 0 0,3 13 0,-2-15 0,-1 0 0,1 1 0,0-1 0,1 0 0,0 0 0,0 0 0,0-1 0,0 0 0,1 0 0,0 0 0,0 0 0,0 0 0,1-1 0,0 0 0,-1 0 0,1-1 0,1 0 0,11 5 0,-8-5-227,0 0-1,0-1 1,1 0-1,-1-1 1,14 1-1,11-3-6598</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2.452"/>
    </inkml:context>
    <inkml:brush xml:id="br0">
      <inkml:brushProperty name="width" value="0.05" units="cm"/>
      <inkml:brushProperty name="height" value="0.05" units="cm"/>
    </inkml:brush>
  </inkml:definitions>
  <inkml:trace contextRef="#ctx0" brushRef="#br0">43 0 24575,'-4'4'0,"-2"3"0,0-1 0,0 1 0,-8 13 0,13-19 0,1-1 0,-1 1 0,1 0 0,-1 0 0,1 0 0,-1 0 0,1-1 0,-1 1 0,1 0 0,0 0 0,-1 0 0,1 0 0,0 0 0,0 0 0,0 0 0,0 0 0,0 0 0,0 0 0,0 0 0,0 0 0,0 0 0,0 0 0,1 0 0,-1 0 0,0-1 0,0 1 0,1 0 0,-1 0 0,1 0 0,-1 0 0,1 0 0,-1-1 0,1 1 0,0 0 0,-1 0 0,1-1 0,0 1 0,0-1 0,-1 1 0,1 0 0,0-1 0,0 1 0,0-1 0,1 1 0,10 2 0,1-1 0,-1 0 0,1 0 0,0-1 0,-1-1 0,25-2 0,-7 1 0,112-2-1365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2.843"/>
    </inkml:context>
    <inkml:brush xml:id="br0">
      <inkml:brushProperty name="width" value="0.05" units="cm"/>
      <inkml:brushProperty name="height" value="0.05" units="cm"/>
    </inkml:brush>
  </inkml:definitions>
  <inkml:trace contextRef="#ctx0" brushRef="#br0">272 422 24575,'0'-9'0,"-1"0"0,-1 0 0,0 0 0,-3-11 0,-4-15 0,2-21 0,0-80 0,5 68 0,2 63 0,-1-1 0,1 0 0,-1 1 0,0-1 0,0 1 0,-1-1 0,0 1 0,-3-8 0,4 12 0,1 0 0,-1 0 0,0 0 0,1 0 0,-1 0 0,0 1 0,0-1 0,0 0 0,0 0 0,0 1 0,0-1 0,0 0 0,0 1 0,0-1 0,0 1 0,0-1 0,-3 0 0,3 1 0,-1 0 0,0 0 0,0 0 0,0 1 0,0-1 0,0 0 0,0 1 0,0-1 0,1 1 0,-1 0 0,0-1 0,0 1 0,1 0 0,-4 2 0,-6 5 0,0 1 0,0 1 0,1-1 0,0 2 0,1-1 0,0 1 0,1 1 0,0-1 0,0 2 0,2-1 0,-8 18 0,2-1 0,1 1 0,2 0 0,1 1 0,-4 31 0,8-30 0,1-1 0,2 0 0,1 1 0,2-1 0,1 0 0,8 34 0,2-8 0,3-1 0,31 73 0,-39-110 0,3 6 0,-1 1 0,-1 0 0,-1 0 0,7 46 0,-15-70-54,1 1-1,-1-1 0,0 0 1,0 1-1,0-1 1,-1 0-1,1 1 0,0-1 1,-1 0-1,0 1 1,1-1-1,-1 0 0,0 0 1,0 0-1,0 1 0,0-1 1,-1 0-1,1-1 1,0 1-1,-1 0 0,0 0 1,1 0-1,-1-1 1,-3 3-1,-10 4-6771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49.288"/>
    </inkml:context>
    <inkml:brush xml:id="br0">
      <inkml:brushProperty name="width" value="0.05" units="cm"/>
      <inkml:brushProperty name="height" value="0.05" units="cm"/>
    </inkml:brush>
  </inkml:definitions>
  <inkml:trace contextRef="#ctx0" brushRef="#br0">124 179 24575,'-1'-3'0,"1"-1"0,-1 0 0,-1 1 0,1-1 0,0 1 0,-1-1 0,0 1 0,0 0 0,-4-6 0,-6-10 0,-2-19 0,12 29 0,-1 0 0,0 1 0,-1 0 0,0 0 0,0 0 0,0 0 0,-9-11 0,13 19 0,-1 0 0,1-1 0,0 1 0,0 0 0,-1-1 0,1 1 0,0 0 0,0 0 0,-1-1 0,1 1 0,0 0 0,-1 0 0,1-1 0,0 1 0,-1 0 0,1 0 0,0 0 0,-1 0 0,1 0 0,-1 0 0,1 0 0,0-1 0,-1 1 0,1 0 0,-1 0 0,1 0 0,0 1 0,-1-1 0,1 0 0,0 0 0,-1 0 0,1 0 0,-1 0 0,-5 14 0,2 24 0,4-35 0,10 350 0,-1-211 0,-16 219 0,5-333 0,-2-1 0,0 1 0,-2-1 0,-11 31 0,20-58 0,0 0 0,1 0 0,-1-1 0,0 0 0,0 1 0,0-1 0,0 0 0,3-2 0,23-7 0,70-6 0,1 4 0,105 1 0,-136 8 0,1460-41-3116,-1 29 0,-1460 15 3110,869-21-1117,-929 20 1115,29 0 357,1-3 0,38-8-1,-44 2-2216</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3.169"/>
    </inkml:context>
    <inkml:brush xml:id="br0">
      <inkml:brushProperty name="width" value="0.05" units="cm"/>
      <inkml:brushProperty name="height" value="0.05" units="cm"/>
    </inkml:brush>
  </inkml:definitions>
  <inkml:trace contextRef="#ctx0" brushRef="#br0">0 31 24575,'0'-1'0,"1"1"0,-1-1 0,0 0 0,1 0 0,-1 1 0,1-1 0,-1 0 0,1 1 0,-1-1 0,1 0 0,-1 1 0,1-1 0,0 1 0,-1-1 0,1 1 0,0-1 0,-1 1 0,1 0 0,0-1 0,0 1 0,-1 0 0,1-1 0,0 1 0,0 0 0,0 0 0,-1 0 0,3 0 0,25-4 0,-25 4 0,82-6 0,-35 1 0,0 2 0,75 6 0,-60 4-1365,-40-5-5461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3.495"/>
    </inkml:context>
    <inkml:brush xml:id="br0">
      <inkml:brushProperty name="width" value="0.05" units="cm"/>
      <inkml:brushProperty name="height" value="0.05" units="cm"/>
    </inkml:brush>
  </inkml:definitions>
  <inkml:trace contextRef="#ctx0" brushRef="#br0">99 0 24575,'-3'0'0,"-1"3"0,4 3 0,0 5 0,5-1 0,3 2 0,7 1 0,3 5 0,2 1 0,0 1 0,0 0 0,-1 0 0,0 1 0,-1-2 0,-4-2 0,0 0 0,-4-4-8191</inkml:trace>
  <inkml:trace contextRef="#ctx0" brushRef="#br0" timeOffset="1">304 68 24575,'0'-2'0,"0"0"0,0 0 0,0 0 0,0 0 0,0 0 0,0 0 0,-1 0 0,1 0 0,-1 0 0,1 0 0,-1 0 0,0 1 0,0-1 0,0 0 0,0 0 0,0 1 0,0-1 0,0 1 0,-1-1 0,-1-1 0,2 3 0,-1-1 0,1 0 0,-1 1 0,0-1 0,0 1 0,1 0 0,-1 0 0,0 0 0,1 0 0,-1 0 0,0 0 0,0 0 0,1 0 0,-1 0 0,0 1 0,0-1 0,1 1 0,-1 0 0,1-1 0,-1 1 0,1 0 0,-1 0 0,-2 1 0,-7 6 0,-1 0 0,1 1 0,0 0 0,1 1 0,-17 20 0,-39 60 0,63-87 0,-21 34-455,2 0 0,-20 49 0,35-70-6371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20.444"/>
    </inkml:context>
    <inkml:brush xml:id="br0">
      <inkml:brushProperty name="width" value="0.05" units="cm"/>
      <inkml:brushProperty name="height" value="0.05" units="cm"/>
    </inkml:brush>
  </inkml:definitions>
  <inkml:trace contextRef="#ctx0" brushRef="#br0">26 88 24575,'-1'-20'0,"0"15"0,0 0 0,1 0 0,0 1 0,0-1 0,0 0 0,1 0 0,-1 0 0,1 0 0,0 0 0,1 0 0,2-8 0,0 13 0,-2 7 0,-2 9 0,-18 118 0,10-94 0,2-1 0,2 1 0,2 0 0,4 65 0,1-83 0,1 0 0,0-1 0,2 1 0,1-1 0,0 0 0,1 0 0,15 25 0,-16-34 0,1 0 0,1 0 0,0-1 0,0 0 0,1 0 0,1-1 0,-1-1 0,2 0 0,-1 0 0,1-1 0,0-1 0,19 9 0,-8-6 0,1-2 0,0 0 0,0-2 0,1 0 0,0-2 0,0 0 0,0-2 0,31-1 0,-23-3 0,1-1 0,-1-1 0,-1-2 0,1-1 0,55-21 0,-84 27 22,-2 0-88,-1 1 0,1-1 0,0 1 0,0-1 0,-1 0 0,1 0-1,0 1 1,-1-1 0,1 0 0,0-1 0,-1 1 0,0 0 0,1 0 0,-1-1 0,0 1 0,1 0 0,-1-1 0,0 0 0,0 1 0,1-3 0,-1-6-6760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20.799"/>
    </inkml:context>
    <inkml:brush xml:id="br0">
      <inkml:brushProperty name="width" value="0.05" units="cm"/>
      <inkml:brushProperty name="height" value="0.05" units="cm"/>
    </inkml:brush>
  </inkml:definitions>
  <inkml:trace contextRef="#ctx0" brushRef="#br0">28 7 24575,'-9'-3'0,"-4"-1"0,13 4 0,0 0 0,-1 1 0,1-1 0,0 0 0,-1 0 0,1 0 0,0 1 0,0-1 0,-1 0 0,1 0 0,0 1 0,0-1 0,-1 0 0,1 0 0,0 1 0,0-1 0,0 0 0,0 1 0,-1-1 0,1 0 0,0 1 0,0-1 0,0 0 0,0 1 0,0-1 0,0 0 0,0 1 0,0-1 0,0 1 0,0-1 0,0 0 0,0 1 0,0-1 0,0 0 0,0 1 0,1-1 0,-1 1 0,2 7 0,1-1 0,0 1 0,1 0 0,-1-1 0,1 0 0,1 0 0,-1 0 0,1 0 0,7 6 0,0 3 0,44 55 0,-23-30 0,33 52 0,-64-89 0,0-1 0,0 1 0,0 0 0,0 0 0,-1 0 0,1 0 0,-1 0 0,0 0 0,0 0 0,-1 0 0,1 0 0,-1 0 0,0 1 0,0-1 0,0 0 0,-2 6 0,1-6 0,-1 0 0,1 0 0,-1 0 0,-1 0 0,1 0 0,0 0 0,-1-1 0,0 1 0,1-1 0,-1 0 0,-1 0 0,1 0 0,0 0 0,-1 0 0,-5 3 0,-24 13-455,-1-1 0,-48 18 0,63-28-6371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21.478"/>
    </inkml:context>
    <inkml:brush xml:id="br0">
      <inkml:brushProperty name="width" value="0.05" units="cm"/>
      <inkml:brushProperty name="height" value="0.05" units="cm"/>
    </inkml:brush>
  </inkml:definitions>
  <inkml:trace contextRef="#ctx0" brushRef="#br0">1 14 24575,'0'-1'0,"0"1"0,0-1 0,0 1 0,0-1 0,0 1 0,0-1 0,0 1 0,0 0 0,0-1 0,0 1 0,0-1 0,0 1 0,0-1 0,0 1 0,1 0 0,-1-1 0,0 1 0,0-1 0,1 1 0,-1 0 0,0-1 0,0 1 0,1 0 0,-1-1 0,0 1 0,1 0 0,-1 0 0,0-1 0,1 1 0,-1 0 0,1 0 0,-1-1 0,0 1 0,1 0 0,-1 0 0,1 0 0,-1 0 0,1 0 0,0 0 0,1 0 0,0 0 0,0 1 0,0-1 0,0 1 0,0 0 0,0-1 0,0 1 0,0 0 0,2 2 0,37 26 0,8 15 0,-1 2 0,-3 2 0,-2 2 0,-2 2 0,-2 2 0,37 68 0,-62-97-151,-2 1-1,-1 0 0,-1 1 0,-1 0 1,-2 0-1,0 1 0,-2 0 1,2 33-1,-7-42-6674</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21.859"/>
    </inkml:context>
    <inkml:brush xml:id="br0">
      <inkml:brushProperty name="width" value="0.05" units="cm"/>
      <inkml:brushProperty name="height" value="0.05" units="cm"/>
    </inkml:brush>
  </inkml:definitions>
  <inkml:trace contextRef="#ctx0" brushRef="#br0">36 41 24575,'-1'-1'0,"0"0"0,0 0 0,0 0 0,0 0 0,0 1 0,0-1 0,0 0 0,0 1 0,0-1 0,0 1 0,0-1 0,0 1 0,-1 0 0,1-1 0,0 1 0,0 0 0,0 0 0,0 0 0,-1 0 0,1 0 0,0 0 0,0 0 0,-2 1 0,2-1 0,1 0 0,-1 1 0,1-1 0,-1 1 0,1-1 0,-1 1 0,1-1 0,0 1 0,-1-1 0,1 1 0,-1 0 0,1-1 0,0 1 0,0-1 0,-1 1 0,1 0 0,0-1 0,0 1 0,0 0 0,0-1 0,0 1 0,0 0 0,0-1 0,0 1 0,0 0 0,0-1 0,0 1 0,0 0 0,0-1 0,1 1 0,-1 0 0,0-1 0,0 1 0,1-1 0,-1 1 0,1 0 0,-1-1 0,0 1 0,1-1 0,-1 1 0,2 0 0,11 19 0,2-1 0,0 0 0,1-1 0,1 0 0,1-2 0,0 0 0,1-1 0,0 0 0,32 16 0,-49-30 0,1 0 0,-1 0 0,0 0 0,1 0 0,-1 0 0,1-1 0,-1 1 0,1-1 0,-1 0 0,1 1 0,0-1 0,-1 0 0,1-1 0,-1 1 0,1 0 0,0-1 0,-1 1 0,1-1 0,-1 0 0,0 0 0,1 0 0,-1 0 0,0 0 0,1-1 0,-1 1 0,0-1 0,0 1 0,0-1 0,0 0 0,0 0 0,-1 0 0,1 0 0,2-4 0,4-7 0,0 0 0,0 0 0,-2-1 0,8-22 0,-10 26 0,11-34 0,-9 24 0,14-29 0,-20 48 0,0 1 0,0-1 0,0 1 0,0-1 0,0 1 0,0 0 0,1-1 0,-1 1 0,0-1 0,0 1 0,1 0 0,-1-1 0,0 1 0,1-1 0,-1 1 0,0 0 0,1 0 0,-1-1 0,0 1 0,1 0 0,-1-1 0,1 1 0,-1 0 0,1 0 0,-1 0 0,0 0 0,2-1 0,2 12 0,-4 22 0,-26 98-1365,18-96-5461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9:16:29.530"/>
    </inkml:context>
    <inkml:brush xml:id="br0">
      <inkml:brushProperty name="width" value="0.05" units="cm"/>
      <inkml:brushProperty name="height" value="0.05" units="cm"/>
    </inkml:brush>
  </inkml:definitions>
  <inkml:trace contextRef="#ctx0" brushRef="#br0">0 1 24575</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26.280"/>
    </inkml:context>
    <inkml:brush xml:id="br0">
      <inkml:brushProperty name="width" value="0.05" units="cm"/>
      <inkml:brushProperty name="height" value="0.05" units="cm"/>
    </inkml:brush>
  </inkml:definitions>
  <inkml:trace contextRef="#ctx0" brushRef="#br0">120 220 24575,'1'-10'0,"0"1"0,0 0 0,4-13 0,-2 11 0,-1-1 0,1-20 0,-2 11 0,0 6 0,0 0 0,-2-1 0,-3-24 0,5 40 0,-1 0 0,0-1 0,0 1 0,0 0 0,0 0 0,0-1 0,0 1 0,0 0 0,0 0 0,0 0 0,0-1 0,0 1 0,0 0 0,0 0 0,0-1 0,-1 1 0,1 0 0,0 0 0,0 0 0,0-1 0,0 1 0,0 0 0,0 0 0,-1 0 0,1-1 0,0 1 0,0 0 0,0 0 0,0 0 0,-1 0 0,1 0 0,0-1 0,0 1 0,0 0 0,-1 0 0,1 0 0,0 0 0,0 0 0,-1 0 0,1 0 0,0 0 0,0 0 0,0 0 0,-1 0 0,-6 11 0,-7 27 0,13-34 0,-21 72 0,4 0 0,-15 129 0,9 162 0,19-271 0,3-52 0,-1 195 0,8-211 0,-5-27 0,1 0 0,-1 0 0,0 0 0,0 0 0,1-1 0,-1 1 0,0 0 0,1 0 0,-1 0 0,1 0 0,-1-1 0,1 1 0,-1 0 0,1-1 0,0 1 0,-1 0 0,1-1 0,0 1 0,-1-1 0,1 1 0,0-1 0,0 1 0,0-1 0,0 1 0,1-1 0,-1 0 0,-1 0 0,1-1 0,0 1 0,0 0 0,-1-1 0,1 1 0,0-1 0,-1 1 0,1-1 0,-1 0 0,1 1 0,-1-1 0,1 1 0,-1-1 0,1 0 0,-1 0 0,1 1 0,-1-1 0,0 0 0,1 0 0,-1 1 0,0-1 0,0 0 0,0 0 0,1 0 0,-1 1 0,0-3 0,2-26 0,-2 26 0,3 23 0,8 33 0,-4-19 0,142 557 0,-133-542 0,-10-32 0,0 1 0,-1 0 0,-1 1 0,1 18 0,-5-28-1365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27.109"/>
    </inkml:context>
    <inkml:brush xml:id="br0">
      <inkml:brushProperty name="width" value="0.05" units="cm"/>
      <inkml:brushProperty name="height" value="0.05" units="cm"/>
    </inkml:brush>
  </inkml:definitions>
  <inkml:trace contextRef="#ctx0" brushRef="#br0">402 568 24575,'-16'0'0,"1"1"0,-1 1 0,1 1 0,0 0 0,0 0 0,0 2 0,-26 10 0,3 4 0,-53 36 0,73-43 0,13-9 0,-3 3 0,-1-1 0,0 0 0,-16 6 0,24-10 0,-1-1 0,1 1 0,-1-1 0,1 1 0,-1-1 0,0 0 0,1 1 0,-1-1 0,0 0 0,1 0 0,-1 0 0,0 0 0,1 0 0,-1-1 0,0 1 0,1 0 0,-1-1 0,1 1 0,-1-1 0,1 0 0,-1 0 0,1 1 0,-1-1 0,1 0 0,-1 0 0,1 0 0,0 0 0,0-1 0,-2-1 0,2 3 0,1-1 0,-1 0 0,1 0 0,0 0 0,-1 0 0,1 0 0,0 1 0,0-1 0,-1 0 0,1 0 0,0 0 0,0 0 0,0 0 0,0 0 0,0 0 0,0 0 0,0 0 0,1 0 0,-1 0 0,0 0 0,0 0 0,1 1 0,-1-1 0,0 0 0,1 0 0,-1 0 0,1 0 0,-1 1 0,1-1 0,0 0 0,-1 1 0,1-1 0,0 0 0,-1 1 0,1-1 0,0 1 0,1-2 0,3-1 0,-1 1 0,1-1 0,0 1 0,0-1 0,8-1 0,17-3 0,-1 1 0,1 2 0,54-1 0,-41 3 0,1193-68-1667,3037-180-9625,-2029 119 10958,-4 58 421,-1819 72 1844,22 0 4364,-423 2-5673,-1-2 1,0-1-1,0 0 1,0-1-1,0-2 1,0 1 0,25-12-1,8-4-622,-36 15 0,-1 0 0,0-2 0,0 0 0,20-13 0,-32 18 0,9-6 0,-11 10 0,-6 6 0,1 0 0,0 0 0,0 1 0,1-1 0,0 1 0,0-1 0,-2 18 0,-3 56 0,6-51 0,-3 75 122,12 138-1,28 107-126,2 31-1598,-34-320-5223</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28.844"/>
    </inkml:context>
    <inkml:brush xml:id="br0">
      <inkml:brushProperty name="width" value="0.05" units="cm"/>
      <inkml:brushProperty name="height" value="0.05" units="cm"/>
    </inkml:brush>
  </inkml:definitions>
  <inkml:trace contextRef="#ctx0" brushRef="#br0">0 62 24575,'1'0'0,"-1"1"0,0 0 0,1 0 0,-1 0 0,1 0 0,-1-1 0,1 1 0,-1 0 0,1 0 0,0-1 0,-1 1 0,1-1 0,0 1 0,0 0 0,-1-1 0,1 1 0,0-1 0,0 0 0,0 1 0,-1-1 0,1 0 0,0 1 0,0-1 0,0 0 0,0 0 0,0 0 0,0 0 0,0 0 0,0 0 0,1 0 0,31 0 0,511-54 0,-485 50 0,-32 2 0,41-7 0,-55 5 0,-18 1 0,-21 4 0,-68 17 0,0-5 0,0-3 0,-179-7 0,270-3 0,-4 0 0,-1 0 0,1 0 0,0-1 0,-1 0 0,1-1 0,0 0 0,0 0 0,0 0 0,-8-5 0,8-1-1365,5-1-5461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0.252"/>
    </inkml:context>
    <inkml:brush xml:id="br0">
      <inkml:brushProperty name="width" value="0.05" units="cm"/>
      <inkml:brushProperty name="height" value="0.05" units="cm"/>
    </inkml:brush>
  </inkml:definitions>
  <inkml:trace contextRef="#ctx0" brushRef="#br0">146 326 24575,'-65'-26'0,"45"20"0,1-2 0,-22-12 0,41 20 0,0 0 0,0 0 0,0 0 0,0 0 0,1 0 0,-1 0 0,0 0 0,0 0 0,0 0 0,0 0 0,0-1 0,1 1 0,-1 0 0,0 0 0,0 0 0,0 0 0,0 0 0,0 0 0,0 0 0,0-1 0,0 1 0,1 0 0,-1 0 0,0 0 0,0 0 0,0-1 0,0 1 0,0 0 0,0 0 0,0 0 0,0 0 0,0 0 0,0-1 0,0 1 0,0 0 0,0 0 0,0 0 0,0 0 0,0-1 0,0 1 0,0 0 0,0 0 0,-1 0 0,1 0 0,0 0 0,0-1 0,0 1 0,0 0 0,0 0 0,0 0 0,0 0 0,0 0 0,-1 0 0,1-1 0,0 1 0,0 0 0,0 0 0,0 0 0,-1 0 0,20-2 0,-18 2 0,301-1 65,-54 0-399,2034-54-6686,-489-49 4898,-1689 95 2057,552-52 3441,-641 60-3148,5-1 626,0-1 1,21-5-1,-41 8-834,1 0-1,-1 0 0,0 0 1,0 0-1,0 0 1,0 0-1,0 0 1,0 0-1,0 0 1,1 0-1,-1 0 1,0 0-1,0 0 0,0 0 1,0 0-1,0 0 1,0 0-1,0 0 1,1 0-1,-1 0 1,0 0-1,0 0 1,0 0-1,0 0 0,0 0 1,0 0-1,0 0 1,1 0-1,-1 0 1,0 0-1,0 0 1,0-1-1,0 1 1,0 0-1,0 0 0,0 0 1,0 0-1,0 0 1,0 0-1,0 0 1,1 0-1,-1 0 1,0-1-1,0 1 1,0 0-1,0 0 0,0 0 1,0 0-1,0 0 1,0 0-1,0-1 1,0 1-1,0 0 1,0 0-1,0 0 1,0 0-1,0 0 0,0 0 1,0 0-1,0-1 1,-1 1-1,1 0 1,0 0-1,0 0 1,0 0-1,-12-3 778,-18 0-310,-8 2-338,0 1-1,1 2 0,-1 2 0,-71 17 0,104-20-148,-1 1 0,1 0 0,-1 0 0,1 0 0,0 1 0,0 0 0,0 0 0,-5 4 0,9-6 0,-1 1 0,1-1 0,0 1 0,0 0 0,0-1 0,0 1 0,0 0 0,0 0 0,0 0 0,0-1 0,1 1 0,-1 0 0,1 0 0,-1 0 0,1 0 0,0 0 0,0 0 0,0 0 0,0 0 0,0 0 0,0 0 0,0 0 0,1 0 0,-1 0 0,1 0 0,0 2 0,20 54 0,-11-31 0,-1-1 0,7 36 0,-8-8 0,-2 0 0,-3 82 0,-18 110 0,-9 214 0,24-440 0,1 4 0,-1-21 0,-1-9 0,1 4 0,-1-1 0,1 1 0,-1 0 0,1-1 0,-1 1 0,0 0 0,0 0 0,0 0 0,0 0 0,0-1 0,-1 2 0,1-1 0,-1 0 0,1 0 0,-1 0 0,0 1 0,-2-3 0,1 2 0,-1 0 0,0 0 0,0 0 0,0 0 0,0 1 0,0-1 0,0 1 0,0 0 0,-5 0 0,-10-1 0,0 2 0,1 0 0,-31 4 0,32-2 0,-30 2 62,-258 20-1489,237-22-5399</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29.510"/>
    </inkml:context>
    <inkml:brush xml:id="br0">
      <inkml:brushProperty name="width" value="0.05" units="cm"/>
      <inkml:brushProperty name="height" value="0.05" units="cm"/>
    </inkml:brush>
  </inkml:definitions>
  <inkml:trace contextRef="#ctx0" brushRef="#br0">123 45 24575,'-31'0'0,"18"1"0,-1-1 0,1 0 0,-27-4 0,40 4 0,-1 0 0,1 0 0,0 0 0,-1 0 0,1 0 0,-1 0 0,1-1 0,-1 1 0,1 0 0,-1 0 0,1 0 0,-1 0 0,1 0 0,0-1 0,-1 1 0,1 0 0,-1 0 0,1-1 0,0 1 0,-1 0 0,1-1 0,0 1 0,-1 0 0,1-1 0,0 1 0,0-1 0,-1 1 0,1 0 0,0-1 0,0 1 0,0-1 0,0 1 0,-1-2 0,2 1 0,-1 1 0,1-1 0,-1 0 0,1 0 0,0 0 0,0 0 0,-1 1 0,1-1 0,0 0 0,0 1 0,0-1 0,0 0 0,1 0 0,35-15 0,-36 15 0,1 0 0,0 0 0,0 1 0,0-1 0,0 1 0,0 0 0,0-1 0,0 1 0,0 0 0,0 0 0,0 0 0,0 0 0,0 1 0,0-1 0,0 0 0,0 1 0,0 0 0,0-1 0,0 1 0,0 0 0,2 1 0,-3 0 0,0-1 0,1 1 0,-1 0 0,0 0 0,0 0 0,0 0 0,0 0 0,0 0 0,-1 0 0,1 0 0,0 0 0,-1 0 0,0 1 0,1-1 0,-1 0 0,0 0 0,0 0 0,-1 1 0,1 3 0,-12 554 0,24 205 0,-13-748 0,1 14 0,-1 0 0,-2 0 0,-9 42 0,3-52-1365,1-6-5461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29.852"/>
    </inkml:context>
    <inkml:brush xml:id="br0">
      <inkml:brushProperty name="width" value="0.05" units="cm"/>
      <inkml:brushProperty name="height" value="0.05" units="cm"/>
    </inkml:brush>
  </inkml:definitions>
  <inkml:trace contextRef="#ctx0" brushRef="#br0">15 0 24575,'-3'3'0,"-4"1"0,2 3 0,5 0 0,8 1 0,6 4 0,6 1 0,6 2 0,4 4 0,2 1 0,3 2 0,0-2 0,0-3 0,-6-6-8191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0.193"/>
    </inkml:context>
    <inkml:brush xml:id="br0">
      <inkml:brushProperty name="width" value="0.05" units="cm"/>
      <inkml:brushProperty name="height" value="0.05" units="cm"/>
    </inkml:brush>
  </inkml:definitions>
  <inkml:trace contextRef="#ctx0" brushRef="#br0">0 88 24575,'3'-3'0,"4"-4"0,1-3 0,-1-6 0,1-1 0,-1 0 0,-2 6 0,-4 5 0,-5 6 0,-5 9 0,-4 9 0,0 1-8191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0.594"/>
    </inkml:context>
    <inkml:brush xml:id="br0">
      <inkml:brushProperty name="width" value="0.05" units="cm"/>
      <inkml:brushProperty name="height" value="0.05" units="cm"/>
    </inkml:brush>
  </inkml:definitions>
  <inkml:trace contextRef="#ctx0" brushRef="#br0">43 272 24575,'0'16'0,"-3"117"0,1-107 0,-1-1 0,-1 1 0,-13 45 0,8-51 0,9-20 0,0 0 0,0 0 0,0 0 0,0 0 0,0 0 0,-1 1 0,1-1 0,0 0 0,0 0 0,0 0 0,0 0 0,0 0 0,0 0 0,0 0 0,-1 0 0,1 0 0,0 0 0,0 0 0,0 0 0,0 0 0,0 0 0,0 0 0,0 0 0,-1 0 0,1 0 0,0 0 0,0 0 0,0-1 0,0 1 0,0 0 0,0 0 0,0 0 0,0 0 0,-1 0 0,1 0 0,0 0 0,0 0 0,0 0 0,0 0 0,0 0 0,0-1 0,0 1 0,0 0 0,0 0 0,0 0 0,0 0 0,0 0 0,0 0 0,0 0 0,0 0 0,0-1 0,0 1 0,0 0 0,0 0 0,0 0 0,0 0 0,0 0 0,0 0 0,0-1 0,0 1 0,0 0 0,0 0 0,0 0 0,0 0 0,0 0 0,4-40 0,14-32 0,2 1 0,5 1 0,57-118 0,-76 176 0,7-13 0,15-24 0,-24 43 0,0 1 0,0 0 0,0 0 0,0 0 0,1 0 0,0 1 0,0-1 0,0 1 0,1 1 0,5-4 0,-9 6 0,-1 0 0,1 1 0,-1-1 0,1 1 0,0-1 0,-1 1 0,1 0 0,0-1 0,0 1 0,-1 0 0,1 0 0,0 0 0,-1 1 0,1-1 0,0 0 0,-1 1 0,1-1 0,0 1 0,1 0 0,0 1 0,0-1 0,-1 1 0,1 0 0,-1 0 0,1 0 0,-1 1 0,0-1 0,0 0 0,3 5 0,2 5 0,0 1 0,-1-1 0,8 24 0,-12-29 0,106 366-1365,-101-338-5461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1.353"/>
    </inkml:context>
    <inkml:brush xml:id="br0">
      <inkml:brushProperty name="width" value="0.05" units="cm"/>
      <inkml:brushProperty name="height" value="0.05" units="cm"/>
    </inkml:brush>
  </inkml:definitions>
  <inkml:trace contextRef="#ctx0" brushRef="#br0">19 332 24575,'-7'-7'0,"-5"-6"0,12 13 0,0-1 0,0 1 0,0-1 0,0 1 0,0-1 0,1 0 0,-1 1 0,0-1 0,0 1 0,0-1 0,0 1 0,1-1 0,-1 1 0,0-1 0,0 1 0,1-1 0,-1 1 0,0 0 0,1-1 0,-1 1 0,1-1 0,-1 1 0,0 0 0,1 0 0,-1-1 0,1 1 0,-1 0 0,1-1 0,-1 1 0,1 0 0,-1 0 0,1 0 0,0 0 0,19-9 0,1 2 0,0 1 0,41-7 0,-25 5 0,88-17 0,179-46 0,-303 71 0,0-1 0,-1 1 0,1 0 0,-1 0 0,1 0 0,-1 0 0,1 0 0,-1 0 0,1 0 0,-1 0 0,1 0 0,0 0 0,-1 0 0,1 0 0,-1 0 0,1 0 0,-1 1 0,1-1 0,-1 0 0,1 0 0,-1 1 0,1-1 0,-1 0 0,1 0 0,-1 1 0,0-1 0,1 1 0,0 0 0,5 17 0,-8 32 0,1-37 0,-1 110 0,-1 26 0,0-133 0,2-16 0,1 0 0,0 0 0,0 0 0,0 0 0,0 0 0,0 0 0,0 0 0,-1 0 0,1 0 0,0 0 0,0 0 0,0 0 0,0 0 0,0 0 0,-1 0 0,1 0 0,0 0 0,0 0 0,0 0 0,0 0 0,0 0 0,0 0 0,-1 0 0,1 0 0,0 0 0,0 0 0,0 0 0,0 0 0,0-1 0,0 1 0,0 0 0,0 0 0,-1 0 0,1 0 0,0 0 0,0 0 0,0 0 0,0-1 0,0 1 0,0 0 0,0 0 0,0 0 0,0 0 0,0 0 0,0-1 0,0 1 0,0 0 0,0 0 0,-7-31 0,6-1 0,1 1 0,1 0 0,2-1 0,1 1 0,12-46 0,-11 57 0,1 1 0,1 1 0,1-1 0,0 1 0,1 1 0,2 0 0,-1 0 0,2 1 0,25-28 0,-31 38 0,2 0 0,-1 0 0,1 1 0,-1 0 0,1 0 0,1 1 0,-1 0 0,1 0 0,0 1 0,-1 0 0,1 1 0,1 0 0,-1 0 0,0 1 0,0 0 0,1 1 0,-1 0 0,0 0 0,0 1 0,1 0 0,-1 1 0,0 0 0,0 0 0,0 1 0,0 0 0,16 9 0,-23-11 0,1 1 0,-1-1 0,1 1 0,-1-1 0,0 1 0,0 0 0,1 0 0,-1 0 0,0 0 0,-1 1 0,1-1 0,0 0 0,-1 1 0,1-1 0,-1 1 0,0-1 0,0 1 0,0 0 0,0 0 0,0-1 0,-1 1 0,1 0 0,-1 0 0,0 0 0,0 0 0,0 0 0,0 0 0,0-1 0,0 1 0,-1 0 0,0 0 0,1 0 0,-3 3 0,0 1 0,-1 0 0,1 0 0,-2 0 0,1 0 0,-1-1 0,0 0 0,0 0 0,-1 0 0,0 0 0,-12 8 0,-7 3 0,0-2 0,0-2 0,-2 0 0,-38 13 0,64-26 0,-1 1 0,1-1 0,-1 1 0,1-1 0,0 1 0,-1-1 0,1 1 0,0 0 0,0 0 0,-1 0 0,1 0 0,0 0 0,0 0 0,0 0 0,0 0 0,0 0 0,-1 3 0,2-4 0,0 1 0,0 0 0,1 0 0,-1 0 0,0 0 0,1 0 0,-1 0 0,1 0 0,-1-1 0,1 1 0,-1 0 0,1 0 0,0-1 0,-1 1 0,1 0 0,0-1 0,-1 1 0,1 0 0,0-1 0,0 1 0,0-1 0,0 0 0,-1 1 0,1-1 0,0 0 0,0 1 0,0-1 0,1 0 0,72 24 0,4 1 0,-69-21 0,-1-1 0,0 2 0,0-1 0,0 1 0,0 0 0,10 10 0,-17-14 0,0 0 0,1 0 0,-1 0 0,0 0 0,0 0 0,0 0 0,0 1 0,0-1 0,0 0 0,0 1 0,-1-1 0,1 1 0,0-1 0,-1 1 0,1-1 0,-1 1 0,1-1 0,-1 1 0,0 0 0,0-1 0,0 1 0,0-1 0,0 1 0,0 3 0,-2-3 0,1 0 0,0 0 0,0 0 0,-1 0 0,1 0 0,-1 0 0,0 0 0,1 0 0,-1-1 0,0 1 0,0-1 0,0 1 0,0-1 0,-4 2 0,-8 4 0,-1-1 0,0-1 0,-29 7 0,9-4 114,0-2 0,-69 3 0,89-9-285,0 0 0,0-1 1,0-1-1,0 0 0,0-1 1,0-1-1,0 0 0,1-1 1,-20-9-1,6-3-6655</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1.754"/>
    </inkml:context>
    <inkml:brush xml:id="br0">
      <inkml:brushProperty name="width" value="0.05" units="cm"/>
      <inkml:brushProperty name="height" value="0.05" units="cm"/>
    </inkml:brush>
  </inkml:definitions>
  <inkml:trace contextRef="#ctx0" brushRef="#br0">118 119 24575,'0'0'0,"0"-1"0,0 1 0,0 0 0,0 0 0,0-1 0,0 1 0,0 0 0,0 0 0,0-1 0,0 1 0,0 0 0,0-1 0,0 1 0,0 0 0,-1 0 0,1-1 0,0 1 0,0 0 0,0 0 0,0 0 0,0-1 0,-1 1 0,1 0 0,0 0 0,0 0 0,0-1 0,-1 1 0,1 0 0,0 0 0,0 0 0,-1 0 0,1 0 0,0-1 0,0 1 0,-1 0 0,1 0 0,0 0 0,-1 0 0,1 0 0,0 0 0,0 0 0,-1 0 0,1 0 0,0 0 0,0 0 0,-1 0 0,1 0 0,0 0 0,-1 1 0,1-1 0,0 0 0,0 0 0,-1 0 0,1 0 0,0 0 0,-1 1 0,-13 11 0,8 0 0,1 1 0,0 0 0,0 0 0,2 0 0,-1 1 0,-1 14 0,-3 13 0,1-10 0,5-19 0,0 0 0,-1 0 0,0-1 0,-1 1 0,-9 17 0,13-29 0,0 1 0,0-1 0,0 0 0,0 1 0,-1-1 0,1 0 0,0 1 0,0-1 0,0 0 0,-1 1 0,1-1 0,0 0 0,0 1 0,0-1 0,-1 0 0,1 0 0,0 1 0,-1-1 0,1 0 0,0 0 0,-1 1 0,1-1 0,0 0 0,-1 0 0,1 0 0,0 0 0,-1 0 0,1 0 0,-1 1 0,1-1 0,0 0 0,-1 0 0,1 0 0,0 0 0,-1 0 0,1-1 0,-1 1 0,-5-15 0,5-25 0,5 6 0,1-1 0,17-56 0,-15 69 0,1 0 0,1 0 0,1 1 0,24-39 0,-32 57 0,-1 1 0,1-1 0,0 1 0,-1 0 0,1 0 0,0 0 0,0 0 0,1 0 0,-1 0 0,0 0 0,0 1 0,1-1 0,-1 1 0,1 0 0,0 0 0,-1-1 0,1 2 0,0-1 0,0 0 0,-1 1 0,4-1 0,-3 1 0,0 1 0,0 0 0,0 0 0,0 0 0,-1 0 0,1 0 0,0 0 0,-1 1 0,1-1 0,-1 1 0,1 0 0,-1 0 0,0 0 0,0 0 0,1 0 0,-2 0 0,1 1 0,0-1 0,0 1 0,1 2 0,17 28-170,0 1-1,-3 2 0,-1-1 1,-1 2-1,-2 0 0,-2 0 1,11 61-1,-19-70-6655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2.324"/>
    </inkml:context>
    <inkml:brush xml:id="br0">
      <inkml:brushProperty name="width" value="0.05" units="cm"/>
      <inkml:brushProperty name="height" value="0.05" units="cm"/>
    </inkml:brush>
  </inkml:definitions>
  <inkml:trace contextRef="#ctx0" brushRef="#br0">14 328 24575,'-1'-1'0,"0"0"0,0 0 0,0 0 0,0 0 0,0 0 0,0-1 0,0 1 0,0 0 0,0-1 0,1 1 0,-1 0 0,0-1 0,1 1 0,-1-1 0,1 1 0,0-1 0,-1 1 0,1-1 0,0 1 0,0-1 0,0 0 0,0 1 0,0-1 0,1 1 0,-1-1 0,0 1 0,1-3 0,0 2 0,1 0 0,-1 1 0,0-1 0,0 0 0,1 0 0,-1 1 0,1-1 0,-1 1 0,1 0 0,0-1 0,-1 1 0,1 0 0,0 0 0,0 0 0,0 0 0,0 0 0,0 1 0,0-1 0,3 0 0,52-9 0,92-4 0,-26 3 0,-79 7 0,-24 3 0,1-2 0,-1 0 0,1 0 0,-1-2 0,38-14 0,-56 18 0,0-1 0,0 1 0,0 0 0,-1-1 0,1 1 0,0-1 0,-1 0 0,1 1 0,-1-1 0,1 0 0,-1 0 0,0 0 0,0 0 0,0 0 0,0 0 0,0 0 0,0 0 0,-1-1 0,1 1 0,-1 0 0,1 0 0,-1-1 0,0 1 0,0 0 0,0-1 0,-1-3 0,-4 104 0,5 144 0,-1-353 0,5-154 0,-3 257 0,0 0 0,0 0 0,1 0 0,0 1 0,1-1 0,-1 0 0,6-9 0,-7 16 0,0-1 0,0 1 0,0-1 0,0 1 0,0-1 0,0 1 0,0 0 0,1-1 0,-1 1 0,0 0 0,1 0 0,-1 0 0,1 0 0,0 0 0,-1 0 0,1 1 0,0-1 0,-1 1 0,1-1 0,0 1 0,0-1 0,-1 1 0,1 0 0,0 0 0,0 0 0,0 0 0,-1 0 0,1 0 0,0 1 0,0-1 0,-1 0 0,1 1 0,0-1 0,0 1 0,-1 0 0,1 0 0,2 2 0,3 0 0,-1 1 0,0 0 0,0 1 0,-1-1 0,1 1 0,-1 0 0,0 1 0,-1-1 0,1 1 0,-1 0 0,0 0 0,0 1 0,-1-1 0,0 1 0,4 10 0,-6-14 0,-1 0 0,1 0 0,0 0 0,-1 0 0,1 0 0,-1 0 0,0 1 0,0-1 0,0 0 0,-1 0 0,1 0 0,-1 0 0,0 1 0,0-1 0,0 0 0,0 0 0,0 0 0,-1-1 0,1 1 0,-1 0 0,0 0 0,1-1 0,-1 1 0,-1-1 0,1 0 0,0 1 0,-1-1 0,1 0 0,-1-1 0,1 1 0,-1 0 0,0-1 0,0 1 0,0-1 0,0 0 0,-6 2 0,-17 4-1365,1-3-5461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2.760"/>
    </inkml:context>
    <inkml:brush xml:id="br0">
      <inkml:brushProperty name="width" value="0.05" units="cm"/>
      <inkml:brushProperty name="height" value="0.05" units="cm"/>
    </inkml:brush>
  </inkml:definitions>
  <inkml:trace contextRef="#ctx0" brushRef="#br0">372 206 24575,'4'-3'0,"0"-1"0,-1 0 0,1-1 0,-1 1 0,0 0 0,0-1 0,-1 0 0,1 0 0,-1 0 0,0 0 0,-1 0 0,1 0 0,-1 0 0,0 0 0,0-1 0,-1 1 0,1 0 0,-1-9 0,-1 10 0,0-1 0,0 0 0,0 1 0,-1-1 0,0 1 0,0 0 0,0-1 0,0 1 0,0 0 0,-1 0 0,0 0 0,0 1 0,0-1 0,0 1 0,-1-1 0,1 1 0,-1 0 0,0 1 0,1-1 0,-2 0 0,-5-2 0,0 1 0,0 0 0,-1 1 0,0 0 0,0 1 0,0 0 0,0 0 0,0 1 0,0 1 0,0 0 0,0 0 0,0 1 0,0 0 0,0 1 0,-12 4 0,14-3 0,1-1 0,-1 2 0,1-1 0,0 1 0,0 0 0,0 1 0,1 0 0,-8 6 0,11-7 0,0 0 0,0 0 0,0 0 0,0 1 0,1-1 0,0 1 0,0 0 0,0 0 0,1 0 0,0 0 0,0 1 0,0-1 0,-2 8 0,4-8 0,-1 1 0,0-1 0,1 0 0,0 1 0,1-1 0,-1 0 0,1 1 0,0-1 0,0 0 0,0 0 0,1 0 0,3 7 0,-1-4 0,0 0 0,1 0 0,0-1 0,1 1 0,0-1 0,10 10 0,6 2 0,2-1 0,0 0 0,35 18 0,-58-36 0,39 22 0,-19-11 0,-1 1 0,30 23 0,-48-34 0,-1 0 0,1 0 0,-1 0 0,0 0 0,0 0 0,0 1 0,0-1 0,0 0 0,0 1 0,0-1 0,0 1 0,0-1 0,0 1 0,-1-1 0,1 1 0,-1 0 0,1-1 0,-1 1 0,1 3 0,-2-4 0,1 1 0,-1-1 0,1 0 0,-1 1 0,1-1 0,-1 0 0,1 1 0,-1-1 0,0 0 0,0 0 0,0 1 0,0-1 0,0 0 0,0 0 0,0 0 0,0 0 0,0-1 0,-2 2 0,-5 3 0,0-1 0,-1 0 0,0-1 0,1 0 0,-17 4 0,-6 0 114,-1-2 0,-42 2 0,58-6-358,0-1 0,0-1 0,1-1 0,-1 0 1,0 0-1,-24-9 0,12-1-6582</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3.144"/>
    </inkml:context>
    <inkml:brush xml:id="br0">
      <inkml:brushProperty name="width" value="0.05" units="cm"/>
      <inkml:brushProperty name="height" value="0.05" units="cm"/>
    </inkml:brush>
  </inkml:definitions>
  <inkml:trace contextRef="#ctx0" brushRef="#br0">0 0 24575,'1'0'0,"0"1"0,0-1 0,-1 0 0,1 1 0,0-1 0,-1 0 0,1 1 0,0-1 0,-1 1 0,1-1 0,0 1 0,-1 0 0,1-1 0,-1 1 0,1 0 0,-1-1 0,0 1 0,1 0 0,-1-1 0,1 1 0,-1 0 0,0 0 0,0 0 0,0-1 0,1 1 0,-1 0 0,0 1 0,3 27 0,-3-26 0,1 5 0,0 13 0,1 1 0,5 23 0,-6-40 0,1 0 0,-1 1 0,1-1 0,0 0 0,0 0 0,1 0 0,0 0 0,0 0 0,0-1 0,0 1 0,1-1 0,-1 0 0,8 6 0,-10-9 0,0 0 0,0 0 0,0 0 0,0 0 0,1-1 0,-1 1 0,0 0 0,1-1 0,-1 1 0,0-1 0,1 1 0,-1-1 0,1 0 0,-1 0 0,0 0 0,1 0 0,-1 0 0,1 0 0,-1 0 0,1 0 0,-1 0 0,0-1 0,1 1 0,1-1 0,-1 0 0,1-1 0,-1 1 0,0-1 0,1 0 0,-1 0 0,0 0 0,0 0 0,-1 0 0,1 0 0,0-1 0,2-3 0,2-6 0,0-1 0,-1 0 0,7-24 0,-3-3 0,-7 31 0,-7 27 0,-26 102 0,-28 136 0,53-208-1365,2-9-5461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3.529"/>
    </inkml:context>
    <inkml:brush xml:id="br0">
      <inkml:brushProperty name="width" value="0.05" units="cm"/>
      <inkml:brushProperty name="height" value="0.05" units="cm"/>
    </inkml:brush>
  </inkml:definitions>
  <inkml:trace contextRef="#ctx0" brushRef="#br0">279 124 24575,'4'-9'0,"1"0"0,-1 0 0,0 0 0,-1-1 0,1 1 0,2-18 0,-6 25 0,0 1 0,0-1 0,0 0 0,0 1 0,0-1 0,0 1 0,0-1 0,-1 1 0,1-1 0,-1 1 0,1-1 0,-1 1 0,0-1 0,1 1 0,-1 0 0,0-1 0,0 1 0,-1-2 0,0 2 0,1 0 0,-1 0 0,0-1 0,0 1 0,0 0 0,0 1 0,0-1 0,-1 0 0,1 0 0,0 1 0,0 0 0,0-1 0,-1 1 0,1 0 0,0 0 0,-4 0 0,0 0 0,0 1 0,0 0 0,0 0 0,0 0 0,1 0 0,-1 1 0,0 0 0,0 0 0,1 1 0,0 0 0,-1 0 0,1 0 0,0 0 0,0 1 0,1 0 0,-1 0 0,-4 6 0,6-7 0,1 0 0,-1 1 0,1-1 0,0 1 0,0-1 0,1 1 0,-1 0 0,1 0 0,0-1 0,0 1 0,0 0 0,0 0 0,1 0 0,0 1 0,-1-1 0,2 0 0,-1 0 0,0 0 0,1 0 0,0 0 0,0 0 0,0 0 0,0 0 0,0-1 0,1 1 0,3 6 0,6 8 0,1-1 0,1 1 0,17 16 0,19 27 0,-48-60 0,0 0 0,0 0 0,0 0 0,-1 0 0,1 1 0,0-1 0,-1 0 0,1 0 0,-1 1 0,1-1 0,-1 1 0,1-1 0,-1 0 0,0 1 0,0-1 0,0 1 0,0-1 0,0 1 0,0-1 0,0 0 0,0 1 0,-1-1 0,1 1 0,-1-1 0,1 0 0,-1 1 0,1-1 0,-1 0 0,0 0 0,1 1 0,-1-1 0,0 0 0,0 0 0,0 0 0,0 0 0,0 0 0,0 0 0,0 0 0,0 0 0,-1 0 0,1-1 0,0 1 0,0 0 0,-1-1 0,1 1 0,-2-1 0,-7 4 0,0-1 0,0 0 0,0-1 0,0 0 0,-12 1 0,1-1 171,-39-1 0,53-2-342,0 0 0,0 0 1,0 0-1,0-1 0,1 1 1,-1-2-1,1 1 0,-1-1 1,-8-5-1,-4-6-6655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3.184"/>
    </inkml:context>
    <inkml:brush xml:id="br0">
      <inkml:brushProperty name="width" value="0.05" units="cm"/>
      <inkml:brushProperty name="height" value="0.05" units="cm"/>
    </inkml:brush>
  </inkml:definitions>
  <inkml:trace contextRef="#ctx0" brushRef="#br0">380 67 24575,'0'-3'0,"0"0"0,0 0 0,0 1 0,-1-1 0,1 0 0,-1 1 0,0-1 0,1 0 0,-1 1 0,0-1 0,-1 1 0,1-1 0,0 1 0,-1 0 0,1 0 0,-1-1 0,0 1 0,0 0 0,-3-2 0,2 2 0,1 0 0,-2 0 0,1 1 0,0-1 0,0 1 0,0 0 0,-1 0 0,1 0 0,0 1 0,-1-1 0,1 1 0,-1 0 0,1 0 0,0 0 0,-6 1 0,-1 0 0,0 2 0,0-1 0,0 1 0,0 1 0,1 0 0,-1 0 0,1 1 0,-17 11 0,2 2 0,-40 37 0,52-44 0,1 1 0,0 1 0,1 0 0,0 0 0,1 1 0,1 0 0,0 1 0,1-1 0,-6 19 0,11-27 0,0 1 0,1-1 0,0 1 0,0 0 0,0 0 0,1-1 0,0 1 0,0 0 0,1 0 0,2 11 0,-2-13 0,1 0 0,0 0 0,0 0 0,1 0 0,0 0 0,0 0 0,0-1 0,0 1 0,0-1 0,1 0 0,0 0 0,0 0 0,0-1 0,9 7 0,-3-5-124,0 0 0,1 0 0,-1-1 0,1 0 0,0-1 0,0 0-1,0-1 1,0 0 0,1-1 0,13 1 0,9-1-6702</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3.871"/>
    </inkml:context>
    <inkml:brush xml:id="br0">
      <inkml:brushProperty name="width" value="0.05" units="cm"/>
      <inkml:brushProperty name="height" value="0.05" units="cm"/>
    </inkml:brush>
  </inkml:definitions>
  <inkml:trace contextRef="#ctx0" brushRef="#br0">1 20 24575,'7'-3'0,"0"0"0,1 0 0,0 0 0,0 1 0,0 0 0,14-1 0,-21 3 0,1 0 0,0 0 0,0 0 0,0 0 0,0 0 0,0 0 0,0 0 0,0 1 0,0-1 0,0 1 0,-1-1 0,1 1 0,0 0 0,0 0 0,-1 0 0,1 0 0,0 0 0,-1 0 0,1 0 0,-1 1 0,0-1 0,1 0 0,-1 1 0,0-1 0,0 1 0,0-1 0,0 1 0,0 0 0,0 0 0,0-1 0,0 1 0,-1 0 0,1 2 0,7 40 0,3 74 0,-5-43 0,-2-33-1365,-1-5-5461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4.242"/>
    </inkml:context>
    <inkml:brush xml:id="br0">
      <inkml:brushProperty name="width" value="0.05" units="cm"/>
      <inkml:brushProperty name="height" value="0.05" units="cm"/>
    </inkml:brush>
  </inkml:definitions>
  <inkml:trace contextRef="#ctx0" brushRef="#br0">1 234 24575,'0'-2'0,"0"1"0,0-1 0,0 1 0,1 0 0,-1-1 0,1 1 0,-1-1 0,1 1 0,-1 0 0,1-1 0,0 1 0,-1 0 0,1 0 0,0 0 0,0 0 0,0 0 0,0-1 0,0 2 0,0-1 0,0 0 0,1 0 0,-1 0 0,0 0 0,0 1 0,1-1 0,-1 1 0,0-1 0,1 1 0,-1-1 0,2 1 0,6-2 0,1 0 0,-1 1 0,17 0 0,-4 0 0,25-4 0,68-9 0,-99 11 0,0 0 0,-1-2 0,1 0 0,-1 0 0,14-8 0,-25 10 0,0 1 0,0 0 0,0-1 0,-1 0 0,1 0 0,-1 0 0,0 0 0,0 0 0,0-1 0,0 1 0,-1-1 0,0 0 0,1 0 0,-1 0 0,2-5 0,-4 6 0,1 1 0,0-1 0,-1 0 0,1 0 0,-1 0 0,0 0 0,0 0 0,0 0 0,0 0 0,-1 0 0,1 0 0,-1 1 0,0-1 0,0 0 0,0 0 0,0 1 0,0-1 0,-1 0 0,1 1 0,-1-1 0,1 1 0,-1 0 0,0-1 0,-2-1 0,3 3 0,0-1 0,-1 1 0,1 0 0,0 0 0,0 0 0,-1 0 0,1 0 0,0 0 0,-1 0 0,1 1 0,-1-1 0,1 0 0,-1 1 0,1 0 0,-1-1 0,1 1 0,-1 0 0,1-1 0,-1 1 0,0 0 0,1 0 0,-1 0 0,0 0 0,1 1 0,-1-1 0,1 0 0,-1 1 0,1-1 0,-1 1 0,1 0 0,-1-1 0,1 1 0,-1 0 0,1 0 0,0 0 0,-1 0 0,1 0 0,0 0 0,0 0 0,0 0 0,-2 3 0,-2 3 0,0 0 0,0 0 0,1 0 0,0 1 0,0-1 0,-4 15 0,3-8 57,1 1 0,1-1 0,0 1 0,1 0 0,-1 19 0,3-28-164,0 1 0,1-1 1,-1 0-1,1 0 0,1 1 1,-1-1-1,1 0 0,0 0 1,0 0-1,1 0 0,-1-1 1,1 1-1,1-1 0,-1 1 1,5 4-1,9 6-6719</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4.601"/>
    </inkml:context>
    <inkml:brush xml:id="br0">
      <inkml:brushProperty name="width" value="0.05" units="cm"/>
      <inkml:brushProperty name="height" value="0.05" units="cm"/>
    </inkml:brush>
  </inkml:definitions>
  <inkml:trace contextRef="#ctx0" brushRef="#br0">65 120 24575,'-1'-6'0,"0"-1"0,0 1 0,-1 0 0,0 0 0,0 0 0,-1 0 0,0 0 0,0 0 0,0 1 0,0 0 0,-1-1 0,0 1 0,0 0 0,-6-5 0,10 10 0,-1-1 0,1 1 0,0-1 0,-1 1 0,1 0 0,0-1 0,-1 1 0,1-1 0,-1 1 0,1 0 0,-1 0 0,1-1 0,-1 1 0,1 0 0,-1 0 0,1-1 0,-1 1 0,1 0 0,-1 0 0,1 0 0,-1 0 0,1 0 0,-1 0 0,1 0 0,-1 0 0,0 0 0,1 0 0,-1 0 0,0 1 0,1 0 0,-1-1 0,1 1 0,0 0 0,-1 0 0,1-1 0,0 1 0,-1 0 0,1 0 0,0-1 0,0 1 0,0 0 0,0 0 0,0-1 0,0 1 0,0 1 0,6 35 0,49 136 0,-52-188 0,-1-11 0,-1 10 0,1 1 0,0 0 0,1 0 0,1 0 0,11-28 0,-13 37 0,0 1 0,1-1 0,0 1 0,0 0 0,0 0 0,0 0 0,1 0 0,0 0 0,0 1 0,0 0 0,1 0 0,-1 0 0,1 0 0,0 1 0,0 0 0,0 0 0,0 0 0,8-2 0,-11 4 0,1 0 0,-1 1 0,1 0 0,-1-1 0,1 1 0,-1 0 0,1 0 0,-1 0 0,1 1 0,-1-1 0,1 1 0,-1-1 0,1 1 0,-1 0 0,0 0 0,1 0 0,-1 0 0,2 1 0,0 1 0,0 1 0,0-1 0,0 0 0,-1 1 0,0 0 0,0-1 0,0 1 0,4 8 0,1 2 0,-1 0 0,-1 1 0,-1 0 0,7 26 0,-7-1 0,-5-32 0,1 1 0,0 0 0,4 12 0,-5-21 0,0 0 0,0 0 0,1 1 0,-1-1 0,0 0 0,0 0 0,0 0 0,0 1 0,0-1 0,0 0 0,0 0 0,1 0 0,-1 0 0,0 1 0,0-1 0,0 0 0,0 0 0,1 0 0,-1 0 0,0 0 0,0 0 0,0 1 0,1-1 0,-1 0 0,0 0 0,0 0 0,0 0 0,1 0 0,-1 0 0,0 0 0,0 0 0,1 0 0,-1 0 0,0 0 0,0 0 0,0 0 0,1 0 0,-1 0 0,0-1 0,0 1 0,0 0 0,1 0 0,-1 0 0,0 0 0,0 0 0,0 0 0,1 0 0,-1-1 0,0 1 0,0 0 0,0 0 0,11-11 0,-9 8 0,24-27 0,2 2 0,41-34 0,-60 54 0,0 1 0,1 0 0,0 1 0,1 1 0,-1-1 0,1 1 0,0 1 0,0 0 0,1 1 0,-1 0 0,1 1 0,16-2 0,-24 4 0,-1 0 0,1 0 0,-1 0 0,1 0 0,-1 1 0,0 0 0,1-1 0,-1 1 0,0 1 0,1-1 0,-1 0 0,0 1 0,0-1 0,0 1 0,0 0 0,-1 0 0,1 0 0,0 1 0,-1-1 0,1 1 0,-1-1 0,0 1 0,0 0 0,2 3 0,-2-2 0,0 1 0,-1-1 0,1 0 0,-1 1 0,0-1 0,0 1 0,0 0 0,-1-1 0,0 1 0,0-1 0,0 1 0,0 0 0,-1-1 0,0 1 0,0-1 0,0 1 0,0-1 0,-3 5 0,-1 2-195,-1-1 0,0 0 0,0 0 0,-1 0 0,0-1 0,-15 15 0,-18 13-6631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6.021"/>
    </inkml:context>
    <inkml:brush xml:id="br0">
      <inkml:brushProperty name="width" value="0.05" units="cm"/>
      <inkml:brushProperty name="height" value="0.05" units="cm"/>
    </inkml:brush>
  </inkml:definitions>
  <inkml:trace contextRef="#ctx0" brushRef="#br0">138 73 24575,'0'-1'0,"-1"1"0,1-1 0,0 0 0,0 1 0,-1-1 0,1 0 0,0 1 0,-1-1 0,1 0 0,0 1 0,-1-1 0,1 1 0,-1-1 0,1 1 0,-1-1 0,1 1 0,-1-1 0,1 1 0,-1 0 0,0-1 0,1 1 0,-1 0 0,0-1 0,1 1 0,-1 0 0,0 0 0,1 0 0,-1 0 0,0-1 0,1 1 0,-1 0 0,0 0 0,1 0 0,-1 0 0,0 1 0,0-1 0,0 0 0,-28 6 0,24-3 0,0 1 0,0 0 0,0-1 0,0 1 0,0 1 0,1-1 0,0 1 0,0 0 0,0 0 0,1 0 0,-1 0 0,1 1 0,0-1 0,1 1 0,-4 9 0,2-1 0,-1 0 0,2 1 0,0 0 0,1 0 0,-1 20 0,3-30 0,0 1 0,0-1 0,0 0 0,1 0 0,0 0 0,0 0 0,1 0 0,-1 0 0,1 0 0,0 0 0,0 0 0,1-1 0,-1 1 0,1-1 0,4 6 0,-2-5 0,0-1 0,0 0 0,0 1 0,0-2 0,0 1 0,1-1 0,0 0 0,-1 0 0,1 0 0,0-1 0,7 2 0,0-1 0,0 0 0,0-1 0,1-1 0,-1 0 0,0 0 0,1-2 0,-1 0 0,0 0 0,1-1 0,-1-1 0,17-5 0,-21 5 0,0-1 0,0 0 0,0-1 0,-1 1 0,0-2 0,0 1 0,0-1 0,0 0 0,-1-1 0,0 0 0,-1 0 0,1 0 0,-1-1 0,-1 0 0,0 0 0,8-14 0,-10 14 0,0 1 0,-1-1 0,0 0 0,0 0 0,-1 0 0,1 0 0,-2 0 0,1 0 0,-1 0 0,-1 0 0,1 0 0,-1 0 0,-1 0 0,1 0 0,-1 0 0,-1 0 0,1 1 0,-1-1 0,-1 1 0,-5-9 0,5 9 0,-1 0 0,0 1 0,-1 0 0,0 0 0,1 0 0,-2 1 0,1 0 0,-1 0 0,0 0 0,0 1 0,0 0 0,0 0 0,-1 1 0,0 0 0,0 0 0,-8-1 0,8 2 0,1 1 0,-1-1 0,0 1 0,1 1 0,-1 0 0,0 0 0,0 0 0,1 1 0,-1 0 0,0 1 0,1 0 0,-1 0 0,1 0 0,0 1 0,0 0 0,0 0 0,-9 6 0,-2 8-1365,6-1-5461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6.469"/>
    </inkml:context>
    <inkml:brush xml:id="br0">
      <inkml:brushProperty name="width" value="0.05" units="cm"/>
      <inkml:brushProperty name="height" value="0.05" units="cm"/>
    </inkml:brush>
  </inkml:definitions>
  <inkml:trace contextRef="#ctx0" brushRef="#br0">0 99 24575,'0'0'0,"0"-1"0,0 1 0,0 0 0,0 0 0,0-1 0,0 1 0,0 0 0,0-1 0,0 1 0,1 0 0,-1 0 0,0-1 0,0 1 0,0 0 0,0 0 0,0-1 0,0 1 0,1 0 0,-1 0 0,0-1 0,0 1 0,0 0 0,0 0 0,1 0 0,-1 0 0,0-1 0,0 1 0,1 0 0,-1 0 0,0 0 0,0 0 0,1 0 0,-1-1 0,0 1 0,0 0 0,1 0 0,-1 0 0,0 0 0,1 0 0,-1 0 0,0 0 0,0 0 0,1 0 0,-1 0 0,0 0 0,0 0 0,1 1 0,-1-1 0,0 0 0,1 0 0,-1 0 0,0 0 0,0 0 0,0 0 0,1 1 0,13 10 0,-10 2 0,1-1 0,-2 1 0,0 0 0,0 0 0,1 26 0,2 4 0,17 130 0,-22-157 0,-7-23 0,-7-24 0,1-9 0,-12-73 0,22 95 0,0-1 0,1 1 0,1 0 0,0-1 0,2 1 0,5-29 0,-5 42 0,-1 0 0,0 0 0,1 0 0,0 1 0,0-1 0,0 1 0,1-1 0,0 1 0,-1 0 0,1 0 0,1 0 0,-1 1 0,1-1 0,-1 1 0,1-1 0,0 1 0,0 0 0,9-4 0,-8 5 0,0 0 0,1 1 0,-1-1 0,1 1 0,-1 0 0,1 1 0,-1-1 0,1 1 0,0 0 0,-1 1 0,1-1 0,-1 1 0,1 0 0,-1 1 0,1-1 0,7 4 0,-4-1 0,1 0 0,-1 1 0,0 0 0,-1 0 0,1 1 0,-1 0 0,0 1 0,-1 0 0,1 0 0,7 10 0,-13-14 0,0 0 0,0 0 0,0-1 0,0 1 0,-1 0 0,1 1 0,-1-1 0,0 0 0,0 0 0,0 1 0,0-1 0,-1 0 0,1 1 0,-1-1 0,0 0 0,0 1 0,0-1 0,0 1 0,-1-1 0,1 1 0,-1-1 0,0 0 0,0 0 0,0 1 0,0-1 0,-1 0 0,1 0 0,-1 0 0,0 0 0,0 0 0,0-1 0,0 1 0,-5 4 0,-1 0 43,1-1 0,-1 0-1,-1 0 1,1-1 0,-1 0-1,0 0 1,-12 4 0,-68 19-1750,55-20-5119</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6.807"/>
    </inkml:context>
    <inkml:brush xml:id="br0">
      <inkml:brushProperty name="width" value="0.05" units="cm"/>
      <inkml:brushProperty name="height" value="0.05" units="cm"/>
    </inkml:brush>
  </inkml:definitions>
  <inkml:trace contextRef="#ctx0" brushRef="#br0">55 1 24575,'2'0'0,"0"0"0,0 0 0,0 0 0,0 0 0,0 0 0,0 0 0,0 1 0,0-1 0,0 1 0,0-1 0,-1 1 0,1 0 0,0 0 0,0 0 0,-1 0 0,1 0 0,0 0 0,-1 0 0,1 0 0,0 2 0,0-1 0,-1 1 0,0-1 0,0 1 0,-1-1 0,1 1 0,0 0 0,-1-1 0,1 1 0,-1 0 0,0-1 0,0 1 0,0 0 0,0-1 0,-1 5 0,-21 132 0,1-1 0,16-97-341,-2 0 0,-2 0-1,-19 54 1,19-73-6485</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7.160"/>
    </inkml:context>
    <inkml:brush xml:id="br0">
      <inkml:brushProperty name="width" value="0.05" units="cm"/>
      <inkml:brushProperty name="height" value="0.05" units="cm"/>
    </inkml:brush>
  </inkml:definitions>
  <inkml:trace contextRef="#ctx0" brushRef="#br0">303 103 24575,'-2'-3'0,"0"1"0,0-1 0,0 0 0,1 0 0,0 0 0,-1 0 0,1 0 0,0-1 0,1 1 0,-1 0 0,1 0 0,-1-1 0,1-4 0,0 4 0,-1-1 0,1 1 0,-1 0 0,0-1 0,0 1 0,-3-6 0,3 9 0,0-1 0,0 1 0,0 0 0,0 0 0,0 0 0,0 0 0,0-1 0,0 1 0,0 1 0,-1-1 0,1 0 0,0 0 0,-1 0 0,1 1 0,-1-1 0,1 1 0,-1-1 0,1 1 0,-1-1 0,1 1 0,-1 0 0,-2 0 0,-5 0 0,0 0 0,1 1 0,-1 0 0,0 1 0,0 0 0,1 0 0,-1 1 0,1 0 0,-15 8 0,3 0 0,-1 1 0,-28 23 0,44-31 0,0 0 0,0 0 0,1 0 0,-1 1 0,1 0 0,1 0 0,-1 0 0,1 0 0,-1 1 0,1-1 0,1 1 0,-4 11 0,5-14 0,0 0 0,1 0 0,0 0 0,-1 1 0,1-1 0,1 0 0,-1 0 0,0 0 0,1 1 0,0-1 0,-1 0 0,1 0 0,0 0 0,1 0 0,-1 0 0,0 0 0,1 0 0,0-1 0,0 1 0,0-1 0,0 1 0,0-1 0,0 1 0,0-1 0,1 0 0,4 3 0,0 0 31,1-1 0,0 0 0,0 0 0,0-1 0,1 1 0,-1-2 0,1 1 0,0-1 1,0-1-1,9 1 0,12 0-885,47-3 1,-27-2-5973</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7.531"/>
    </inkml:context>
    <inkml:brush xml:id="br0">
      <inkml:brushProperty name="width" value="0.05" units="cm"/>
      <inkml:brushProperty name="height" value="0.05" units="cm"/>
    </inkml:brush>
  </inkml:definitions>
  <inkml:trace contextRef="#ctx0" brushRef="#br0">23 8 24575,'-3'-3'0,"-4"0"0,0 2 0,3 2 0,3 3 0,1 5 0,4 5 0,1 5 0,0 3 0,1 5 0,1 1 0,1 0 0,0 0 0,1 0 0,-1-2 0,1-2 0,2-6 0,-1-5-8191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8.227"/>
    </inkml:context>
    <inkml:brush xml:id="br0">
      <inkml:brushProperty name="width" value="0.05" units="cm"/>
      <inkml:brushProperty name="height" value="0.05" units="cm"/>
    </inkml:brush>
  </inkml:definitions>
  <inkml:trace contextRef="#ctx0" brushRef="#br0">1 178 24575,'0'0'0,"1"-1"0,-1 1 0,0-1 0,1 0 0,-1 1 0,1-1 0,0 1 0,-1 0 0,1-1 0,-1 1 0,1 0 0,0-1 0,-1 1 0,1 0 0,0-1 0,-1 1 0,1 0 0,0 0 0,-1 0 0,1 0 0,0 0 0,0 0 0,-1 0 0,1 0 0,1 0 0,-1 1 0,-1-1 0,1 1 0,-1-1 0,1 1 0,-1 0 0,1-1 0,-1 1 0,1 0 0,-1 0 0,0-1 0,1 1 0,-1 0 0,0 0 0,0 0 0,1 0 0,-1-1 0,0 1 0,0 1 0,-2 44 0,2-41 0,0-2 0,-2 15 0,1 0 0,0 0 0,4 22 0,-3-36 0,0 0 0,1 0 0,0 0 0,0-1 0,0 1 0,0 0 0,0-1 0,1 1 0,-1-1 0,1 1 0,0-1 0,0 0 0,1 0 0,-1 0 0,1 0 0,-1 0 0,1 0 0,0-1 0,0 1 0,0-1 0,6 4 0,-6-5 0,-1-1 0,1 1 0,0 0 0,-1-1 0,1 0 0,0 1 0,-1-1 0,1 0 0,0 0 0,0-1 0,-1 1 0,1-1 0,0 1 0,-1-1 0,1 0 0,0 0 0,-1 0 0,1 0 0,-1 0 0,0-1 0,1 1 0,-1-1 0,0 1 0,0-1 0,0 0 0,0 0 0,0 0 0,0 0 0,2-4 0,1-1 0,0 0 0,0-1 0,0 0 0,-1 0 0,0 0 0,-1 0 0,5-16 0,-7 16 0,1 0 0,-1 0 0,0 0 0,-1 0 0,0 0 0,0-1 0,-1 1 0,0 0 0,0 0 0,-4-12 0,3 17 0,1-1 0,0 1 0,-1-1 0,1 1 0,-1 0 0,0 0 0,0 0 0,-1 0 0,1 0 0,-1 0 0,1 1 0,-1-1 0,0 1 0,0 0 0,0 0 0,0 0 0,0 0 0,0 0 0,-1 1 0,1-1 0,0 1 0,-1 0 0,1 0 0,-1 0 0,-6 0 0,8 1 0,0-1 0,0 1 0,1 0 0,-1 0 0,0 0 0,0 1 0,0-1 0,0 0 0,0 1 0,0-1 0,1 1 0,-1-1 0,0 1 0,0 0 0,1 0 0,-1 0 0,0 0 0,1 0 0,-1 0 0,1 0 0,0 0 0,-1 1 0,1-1 0,0 1 0,0-1 0,0 1 0,-1-1 0,2 1 0,-1 0 0,0-1 0,0 1 0,1 0 0,-1 0 0,0 0 0,1-1 0,0 1 0,-1 3 0,1-2 0,0 0 0,0 0 0,0 0 0,0 0 0,1 0 0,-1-1 0,1 1 0,0 0 0,0 0 0,0 0 0,0-1 0,0 1 0,1 0 0,-1-1 0,1 1 0,-1-1 0,1 0 0,0 0 0,0 1 0,0-1 0,0 0 0,1-1 0,-1 1 0,3 2 0,4-1 0,0 1 0,0-1 0,0-1 0,0 1 0,0-2 0,0 1 0,0-1 0,1-1 0,-1 0 0,13-1 0,-7 0 0,0-1 0,0-1 0,-1 0 0,1-1 0,23-9 0,-30 9 0,0-1 0,1 1 0,-1-2 0,-1 1 0,1-1 0,-1 0 0,0 0 0,0-1 0,5-8 0,-9 13 0,-1-1 0,0 0 0,0 0 0,0 0 0,0 0 0,-1-1 0,1 1 0,-1 0 0,0-1 0,0 1 0,0-1 0,0 1 0,-1-1 0,1 0 0,-1 1 0,0-1 0,0 1 0,-1-1 0,1 0 0,-1 1 0,1-1 0,-1 1 0,0-1 0,0 1 0,-1-1 0,-1-2 0,3 5 0,-1 0 0,1 0 0,0 1 0,-1-1 0,1 0 0,-1 1 0,1-1 0,-1 0 0,1 1 0,-1-1 0,1 1 0,-1-1 0,0 1 0,1-1 0,-1 1 0,0 0 0,1-1 0,-2 0 0,1 2 0,1-1 0,-1 0 0,1 0 0,-1 0 0,1 0 0,0 0 0,-1 0 0,1 0 0,-1 1 0,1-1 0,0 0 0,-1 0 0,1 1 0,0-1 0,-1 0 0,1 1 0,0-1 0,0 0 0,-1 1 0,1-1 0,0 0 0,0 1 0,-1 0 0,0 2 0,-1 0 0,1 1 0,0-1 0,0 1 0,0-1 0,0 6 0,0 2 0,1 0 0,1 1 0,0-1 0,0 0 0,1 0 0,0 0 0,1 0 0,1 0 0,-1 0 0,2-1 0,-1 1 0,12 16 0,-14-23 0,1 1 0,0-1 0,1 1 0,-1-1 0,1 0 0,0-1 0,0 1 0,0-1 0,0 1 0,0-1 0,1-1 0,0 1 0,-1-1 0,1 1 0,0-1 0,0-1 0,0 1 0,1-1 0,-1 0 0,0 0 0,0 0 0,1-1 0,-1 1 0,1-1 0,-1-1 0,0 1 0,0-1 0,11-2 0,-10 0 0,1 1 0,0-1 0,-1-1 0,1 1 0,-1-1 0,0 0 0,0-1 0,-1 1 0,1-1 0,-1 0 0,0 0 0,0-1 0,-1 1 0,0-1 0,0 0 0,0-1 0,-1 1 0,1-1 0,-2 1 0,4-11 0,-1-1 0,0 1 0,-1-1 0,-1 0 0,-1 0 0,-1-1 0,-2-35 0,-3 25 0,4 28 0,0 0 0,0 0 0,0 0 0,0 0 0,-1 0 0,1 0 0,0 0 0,-1 0 0,1 0 0,-1 1 0,1-1 0,-1 0 0,1 0 0,-1 0 0,0 1 0,1-1 0,-1 0 0,0 1 0,0-1 0,1 0 0,-1 1 0,0-1 0,0 1 0,0 0 0,-1-1 0,1 1 0,1 0 0,-1 0 0,1 1 0,-1-1 0,0 0 0,1 0 0,-1 1 0,1-1 0,-1 1 0,0-1 0,1 0 0,-1 1 0,1-1 0,-1 1 0,1-1 0,0 1 0,-1 0 0,1-1 0,0 1 0,-1-1 0,1 1 0,0 0 0,-1-1 0,1 1 0,0 0 0,0-1 0,0 1 0,0 0 0,-4 24 0,3-23 0,-2 26 0,2-1 0,2 42 0,-1-59 0,2 0 0,-1 0 0,1 0 0,1 0 0,-1 0 0,2-1 0,-1 1 0,1-1 0,1 0 0,6 10 0,-8-15-170,-1-1-1,1 0 0,0 0 1,0 0-1,0 0 0,1-1 1,6 5-1,4 0-6655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8.657"/>
    </inkml:context>
    <inkml:brush xml:id="br0">
      <inkml:brushProperty name="width" value="0.05" units="cm"/>
      <inkml:brushProperty name="height" value="0.05" units="cm"/>
    </inkml:brush>
  </inkml:definitions>
  <inkml:trace contextRef="#ctx0" brushRef="#br0">173 444 24575,'-25'-1'0,"13"0"0,-1 1 0,1 0 0,-1 1 0,1 1 0,-24 5 0,33-6 0,0 0 0,0 0 0,1 1 0,-1-1 0,0 1 0,1-1 0,-1 1 0,1 0 0,-1 0 0,1 0 0,0 1 0,0-1 0,0 1 0,0-1 0,0 1 0,1-1 0,-1 1 0,1 0 0,0 0 0,0 0 0,0 0 0,0 0 0,0 0 0,0 0 0,1 0 0,0 0 0,-1 0 0,1 0 0,1 4 0,-1-4 0,0 1 0,0-1 0,0 0 0,0 1 0,1-1 0,0 0 0,-1 1 0,1-1 0,1 0 0,-1 0 0,0 0 0,1 1 0,0-2 0,-1 1 0,1 0 0,0 0 0,0 0 0,1-1 0,-1 0 0,1 1 0,-1-1 0,6 3 0,-5-3 0,0-1 0,0 1 0,1-1 0,-1 0 0,0 0 0,1-1 0,-1 1 0,1-1 0,0 0 0,-1 1 0,1-2 0,-1 1 0,1 0 0,-1-1 0,1 1 0,-1-1 0,1 0 0,-1 0 0,0-1 0,1 1 0,4-3 0,3-3 0,-1 0 0,1-1 0,-1 1 0,0-2 0,-1 0 0,0 0 0,0 0 0,-1-1 0,-1-1 0,1 1 0,-2-1 0,1 0 0,-2-1 0,1 0 0,-2 1 0,1-2 0,2-13 0,-3 7 0,0 0 0,-2 0 0,0-1 0,-1 1 0,-1 0 0,0-1 0,-2 1 0,0 0 0,-1 0 0,-10-32 0,-17-27 0,26 69 0,-1 0 0,0 1 0,0-1 0,-1 1 0,0 0 0,-9-9 0,14 16 0,0 0 0,0 0 0,-1-1 0,1 1 0,0 0 0,0 0 0,-1 0 0,1 0 0,-1 1 0,1-1 0,-1 0 0,1 1 0,-1-1 0,1 1 0,-1-1 0,0 1 0,1 0 0,-1-1 0,0 1 0,1 0 0,-1 0 0,-2 1 0,2-1 0,1 1 0,-1 0 0,1 0 0,-1 0 0,1 0 0,0 0 0,-1 0 0,1 1 0,0-1 0,0 0 0,0 1 0,0-1 0,0 1 0,0-1 0,0 1 0,0-1 0,0 3 0,-2 6 0,0 0 0,0 0 0,1 0 0,0 0 0,0 19 0,3 17 69,1 0-1,2 0 0,3 0 0,15 55 1,-5-39-638,3-1 0,42 87 0,-51-125-6257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3.532"/>
    </inkml:context>
    <inkml:brush xml:id="br0">
      <inkml:brushProperty name="width" value="0.05" units="cm"/>
      <inkml:brushProperty name="height" value="0.05" units="cm"/>
    </inkml:brush>
  </inkml:definitions>
  <inkml:trace contextRef="#ctx0" brushRef="#br0">18 80 24575,'0'-15'0,"1"8"0,-1 0 0,0 1 0,-1-1 0,1 1 0,-1-1 0,-1 0 0,-2-7 0,4 13 0,0 1 0,0 0 0,0 0 0,0 0 0,0 0 0,0 0 0,0 0 0,0 0 0,0 0 0,0-1 0,0 1 0,0 0 0,0 0 0,0 0 0,0 0 0,0 0 0,0 0 0,0 0 0,0 0 0,0 0 0,0-1 0,0 1 0,0 0 0,0 0 0,0 0 0,0 0 0,0 0 0,0 0 0,-1 0 0,1 0 0,0 0 0,0 0 0,0 0 0,0 0 0,0 0 0,0 0 0,0 0 0,0 0 0,0 0 0,-1 0 0,1 0 0,0 0 0,0 0 0,0 0 0,0 0 0,0 0 0,0 0 0,0 0 0,0 0 0,0 0 0,-1 0 0,1 0 0,0 0 0,0 0 0,0 0 0,0 0 0,0 0 0,0 0 0,0 0 0,0 0 0,0 0 0,0 0 0,0 0 0,-1 1 0,1-1 0,0 0 0,0 0 0,0 0 0,-3 11 0,0 15 0,2-14 0,1 0 0,1 0 0,-1 0 0,2 0 0,0 0 0,4 13 0,-6-22 0,2 0 0,-1 0 0,0-1 0,0 1 0,1-1 0,0 1 0,-1-1 0,1 1 0,0-1 0,0 0 0,0 0 0,0 0 0,1 0 0,-1 0 0,1-1 0,-1 1 0,1-1 0,-1 1 0,1-1 0,0 0 0,0 0 0,-1 0 0,1 0 0,0-1 0,0 1 0,0-1 0,0 0 0,0 0 0,0 0 0,4 0 0,-2-1 18,0 0 0,-1 0 0,1 0 0,0 0 0,-1-1 0,1 1 0,-1-1 0,1-1 0,-1 1 0,0 0 0,0-1 0,0 0 0,0 0 0,0 0 0,-1-1 0,0 1 0,1-1 0,2-4 0,-1 0-189,0 1 0,0-1 1,-1 1-1,-1-1 0,1 0 1,-1 0-1,0-1 0,-1 1 1,2-12-1,-2 5-6655</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43.277"/>
    </inkml:context>
    <inkml:brush xml:id="br0">
      <inkml:brushProperty name="width" value="0.05" units="cm"/>
      <inkml:brushProperty name="height" value="0.05" units="cm"/>
    </inkml:brush>
  </inkml:definitions>
  <inkml:trace contextRef="#ctx0" brushRef="#br0">19 418 24575,'0'-25'0,"-1"10"0,1 1 0,2-20 0,-1 30 0,-1 1 0,1-1 0,0 1 0,0-1 0,0 1 0,1 0 0,-1-1 0,1 1 0,-1 0 0,1 0 0,0 0 0,1 0 0,-1 1 0,4-5 0,-5 6 0,-1 1 0,0 0 0,1 0 0,-1-1 0,0 1 0,1 0 0,-1-1 0,0 1 0,1 0 0,-1 0 0,1 0 0,-1 0 0,1-1 0,-1 1 0,0 0 0,1 0 0,-1 0 0,1 0 0,-1 0 0,1 0 0,-1 0 0,1 0 0,-1 0 0,1 0 0,-1 0 0,0 0 0,1 1 0,-1-1 0,1 0 0,-1 0 0,1 0 0,-1 1 0,0-1 0,1 0 0,-1 0 0,0 1 0,1-1 0,-1 0 0,0 1 0,1-1 0,-1 0 0,0 1 0,0-1 0,1 0 0,-1 1 0,0-1 0,0 1 0,0-1 0,1 1 0,-1-1 0,0 0 0,0 1 0,0 0 0,5 27 0,-3 6 0,-2 1 0,-1-1 0,-5 34 0,-25 102 0,-1 19 0,34-330 0,-3 74 0,0-7 0,0 8 0,2 0 0,3 0 0,14-70 0,-15 123 0,0 1 0,1-1 0,1 1 0,0 0 0,0 0 0,1 1 0,1-1 0,0 1 0,16-19 0,-16 23 0,1-1 0,0 1 0,1 0 0,-1 0 0,1 1 0,0 1 0,1-1 0,0 1 0,0 1 0,0 0 0,0 0 0,13-2 0,-1 2 0,0 0 0,0 2 0,1 1 0,-1 0 0,0 2 0,36 5 0,-40-3 0,-1 1 0,0 0 0,0 1 0,0 1 0,0 1 0,-1 0 0,0 1 0,25 17 0,-36-21 0,-1-1 0,1 1 0,-1 0 0,0 0 0,0 0 0,0 0 0,-1 1 0,1-1 0,-1 1 0,0 0 0,-1 0 0,1 0 0,2 11 0,-4-13 0,0 1 0,-1 0 0,0 0 0,0 0 0,0 0 0,0 0 0,-1 0 0,1 0 0,-1 0 0,0 0 0,0 0 0,0-1 0,-1 1 0,0 0 0,1-1 0,-1 1 0,0-1 0,-1 1 0,1-1 0,-5 4 0,-5 7 0,-1-2 0,-1 0 0,0 0 0,-1-2 0,0 0 0,0 0 0,-1-1 0,-29 11 0,18-10 0,-2 0 0,1-2 0,-1-1 0,-46 4 0,69-10 0,0 0 0,1 0 0,-1-1 0,1 1 0,-1-1 0,1 0 0,-1-1 0,1 1 0,-1-1 0,1 0 0,-1 0 0,1-1 0,-9-3 0,13 4 0,0 1 0,0-1 0,1 1 0,-1-1 0,1 0 0,-1 1 0,1-1 0,-1 0 0,1 1 0,-1-1 0,1 0 0,-1 0 0,1 1 0,0-1 0,-1 0 0,1 0 0,0 0 0,0 1 0,0-1 0,0 0 0,0 0 0,0 0 0,0 0 0,0 0 0,0 1 0,0-1 0,0 0 0,0 0 0,0 0 0,1 0 0,-1 1 0,0-1 0,1 0 0,-1 0 0,1 1 0,-1-1 0,1 0 0,-1 1 0,1-1 0,-1 0 0,1 1 0,0-1 0,-1 1 0,1-1 0,1 0 0,3-3 0,0-1 0,0 1 0,1 1 0,9-6 0,2 1 0,-1 2 0,1 0 0,1 1 0,-1 0 0,1 2 0,-1 0 0,37-1 0,-31 4 0,-1 1 0,1 1 0,-1 1 0,0 1 0,43 13 0,-51-12 0,-1 0 0,0 1 0,0 1 0,0 0 0,-1 1 0,0 0 0,-1 1 0,0 0 0,18 20 0,-25-25 0,0 0 0,-1 1 0,1 0 0,-1 0 0,0 0 0,-1 0 0,1 0 0,-1 1 0,0-1 0,0 1 0,-1 0 0,1-1 0,-1 1 0,-1 0 0,1 0 0,-1 0 0,0 0 0,0-1 0,-1 1 0,0 0 0,0 0 0,0 0 0,0-1 0,-1 1 0,0-1 0,-4 8 0,0-3 0,-1 0 0,0-1 0,0 1 0,0-2 0,-1 1 0,-1-1 0,1 0 0,-2-1 0,1 0 0,-1-1 0,1 0 0,-2 0 0,-18 7 0,1-2 0,-1-1 0,1-2 0,-2 0 0,-33 3 0,41-8 49,0-1 0,0-1 0,0-1-1,0-1 1,0-1 0,-41-8 0,55 8-84,0-1 1,0 0 0,0 0 0,1-1 0,-1 1 0,1-2 0,0 1 0,0-1-1,-7-7 1,9 8-57,1 0 0,1-1 0,-1 0 0,1 1 0,0-1 0,0 0 0,0-1 0,0 1 0,1 0 0,0-1 0,0 0 0,1 1 0,0-1 0,-1-8 0,0-19-6735</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43.713"/>
    </inkml:context>
    <inkml:brush xml:id="br0">
      <inkml:brushProperty name="width" value="0.05" units="cm"/>
      <inkml:brushProperty name="height" value="0.05" units="cm"/>
    </inkml:brush>
  </inkml:definitions>
  <inkml:trace contextRef="#ctx0" brushRef="#br0">223 221 24575,'15'-5'0,"1"-1"0,-1-1 0,0 0 0,14-9 0,-24 13 0,-1 0 0,0-1 0,1 1 0,-1-1 0,-1 0 0,1 0 0,3-5 0,-6 7 0,1 0 0,-1-1 0,0 1 0,0-1 0,0 1 0,0-1 0,0 1 0,0-1 0,-1 1 0,0-1 0,1 0 0,-1 1 0,0-1 0,0 0 0,-1-3 0,0 2 0,0 0 0,0 1 0,-1-1 0,1 0 0,-1 1 0,0-1 0,0 1 0,0 0 0,-1 0 0,1 0 0,-1 0 0,0 0 0,0 0 0,0 1 0,0-1 0,0 1 0,0 0 0,-6-3 0,-2-1 0,-1 1 0,0 0 0,0 0 0,-17-3 0,13 4 0,1 1 0,-1 1 0,0 0 0,0 1 0,-21 2 0,31-1 0,-1 1 0,1 0 0,0 0 0,-1 1 0,1-1 0,0 1 0,0 1 0,0-1 0,0 1 0,0 0 0,0 0 0,1 1 0,0 0 0,-1 0 0,-7 8 0,12-11 0,0 1 0,-1-1 0,1 1 0,0 0 0,0 0 0,0-1 0,0 1 0,0 0 0,0 0 0,0 0 0,1 0 0,-1 0 0,1 0 0,-1 0 0,1 0 0,0 0 0,0 0 0,0 0 0,0 4 0,1-3 0,0 0 0,0-1 0,0 1 0,1 0 0,-1-1 0,1 1 0,-1-1 0,1 0 0,0 1 0,0-1 0,0 0 0,3 3 0,7 4 0,0-1 0,0 0 0,1-1 0,19 8 0,-29-14 0,49 22 0,79 39 0,-109-50 0,0 1 0,-1 1 0,32 28 0,-48-38 0,0 1 0,0 0 0,-1 0 0,1 1 0,-1-1 0,-1 1 0,1 0 0,-1 0 0,3 8 0,-5-11 0,0 0 0,0 0 0,-1 0 0,1 0 0,-1 0 0,1 0 0,-1 0 0,0 1 0,-1-1 0,1 0 0,0 0 0,-1 0 0,0 0 0,0 0 0,0 0 0,0 0 0,0 0 0,0 0 0,-1-1 0,1 1 0,-1 0 0,-3 2 0,-1 3 0,-1-2 0,0 1 0,-1-1 0,1 0 0,-1 0 0,0-1 0,-1 0 0,1-1 0,-19 7 0,8-4 0,-1-1 0,-1-1 0,-32 4 0,44-8 0,0 0 0,1-1 0,-1 0 0,0-1 0,0 0 0,0 0 0,1-1 0,-1 0 0,0 0 0,1-1 0,-16-7 0,19 7 0,1 1 0,1-1 0,-1 0 0,0 0 0,1 0 0,-1 0 0,1-1 0,0 1 0,0-1 0,0 0 0,1 0 0,-1 0 0,1 0 0,0 0 0,0-1 0,0 1 0,1-1 0,0 1 0,-1-1 0,2 1 0,-1-1 0,0 0 0,1-9 0,1 4-195,0 0 0,1 0 0,0 0 0,1 0 0,0 0 0,6-14 0,10-16-6631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44.157"/>
    </inkml:context>
    <inkml:brush xml:id="br0">
      <inkml:brushProperty name="width" value="0.05" units="cm"/>
      <inkml:brushProperty name="height" value="0.05" units="cm"/>
    </inkml:brush>
  </inkml:definitions>
  <inkml:trace contextRef="#ctx0" brushRef="#br0">0 108 24575,'5'0'0,"0"0"0,0 0 0,0 0 0,0 1 0,-1-1 0,1 1 0,0 0 0,0 1 0,-1-1 0,1 1 0,-1 0 0,1 0 0,-1 1 0,0-1 0,0 1 0,0 0 0,0 0 0,0 0 0,-1 0 0,1 1 0,-1-1 0,0 1 0,4 6 0,6 11 0,0-1 0,-2 2 0,0 0 0,-2 0 0,0 1 0,7 32 0,-5-5 0,10 100 0,-20-147 0,0 43 0,-2-44 0,1 0 0,0 1 0,0-1 0,-1 0 0,0 0 0,1 0 0,-1 0 0,0 0 0,0 0 0,0 0 0,0 0 0,0 0 0,0 0 0,-1-1 0,1 1 0,-1 0 0,-2 1 0,4-2 0,-1-1 0,0 0 0,0 1 0,0-1 0,0 0 0,0 1 0,0-1 0,0 0 0,1 0 0,-1 0 0,0 0 0,0 0 0,0 0 0,0 0 0,0 0 0,0-1 0,0 1 0,0 0 0,0 0 0,1-1 0,-1 1 0,0 0 0,0-1 0,0 1 0,1-1 0,-1 0 0,0 1 0,0-1 0,1 1 0,-1-1 0,1 0 0,-1 1 0,0-1 0,1 0 0,-1 0 0,0-1 0,-17-33 0,6 1 0,2-1 0,1-1 0,2 0 0,1 0 0,2 0 0,2-1 0,3-57 0,0 74 0,1 1 0,0-1 0,2 1 0,0 0 0,1 0 0,12-28 0,-14 41 0,0 0 0,1 0 0,-1 1 0,1-1 0,0 1 0,0 0 0,1 0 0,-1 1 0,1-1 0,6-4 0,-7 7 0,1-1 0,-1 1 0,0 0 0,1 0 0,0 1 0,-1-1 0,1 1 0,0 0 0,0 0 0,0 1 0,-1-1 0,1 1 0,0 0 0,0 0 0,6 2 0,-2 0 0,0 0 0,-1 1 0,1 0 0,0 1 0,-1-1 0,0 2 0,0-1 0,0 1 0,-1 0 0,0 1 0,0 0 0,7 7 0,-5-5 0,-2 1 0,1-1 0,-1 1 0,-1 1 0,0-1 0,0 1 0,-1 0 0,0 0 0,5 16 0,-8-22 0,-1 1 0,0-1 0,0 1 0,-1 0 0,1-1 0,-1 1 0,0-1 0,0 1 0,-1 0 0,1-1 0,-1 1 0,0-1 0,-1 1 0,1-1 0,-1 1 0,1-1 0,-1 0 0,0 0 0,-1 0 0,1 0 0,-1 0 0,0 0 0,0-1 0,0 1 0,0-1 0,-1 0 0,1 0 0,-1 0 0,0-1 0,1 1 0,-2-1 0,-6 4 0,-1-1 0,0 0 0,0-1 0,-1-1 0,1 1 0,-1-2 0,0 0 0,0 0 0,0-2 0,0 1 0,-21-3 0,21 0-341,0-1 0,1 0-1,-19-7 1,4-1-6485</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45.114"/>
    </inkml:context>
    <inkml:brush xml:id="br0">
      <inkml:brushProperty name="width" value="0.05" units="cm"/>
      <inkml:brushProperty name="height" value="0.05" units="cm"/>
    </inkml:brush>
  </inkml:definitions>
  <inkml:trace contextRef="#ctx0" brushRef="#br0">411 319 24575,'2'-3'0,"0"0"0,0 0 0,0 0 0,0-1 0,-1 1 0,0-1 0,0 1 0,0-1 0,0 1 0,0-1 0,-1 1 0,1-1 0,-1-4 0,0-5 0,0 0 0,-3-17 0,1 16 0,-1 0 0,0 1 0,-1-1 0,-1 1 0,0 0 0,-1 1 0,-11-19 0,13 24 0,-1 0 0,1 0 0,-1 1 0,-1 0 0,1 0 0,-1 0 0,0 1 0,-1 0 0,1 0 0,-1 1 0,0-1 0,0 1 0,0 1 0,-11-4 0,13 6 0,-1 0 0,1 0 0,-1 1 0,1 0 0,-1 0 0,1 0 0,-1 1 0,1 0 0,-1 0 0,1 0 0,-1 1 0,1 0 0,0 0 0,0 0 0,0 0 0,0 1 0,0 0 0,-6 5 0,-3 2 0,2 1 0,-1 0 0,2 1 0,-1 0 0,-9 14 0,8-8 0,1 0 0,1 0 0,1 2 0,-11 26 0,16-34 0,1 1 0,0 0 0,1 0 0,1 0 0,0 1 0,0-1 0,2 0 0,0 17 0,0-26 0,0 0 0,1 0 0,0 0 0,-1 0 0,2 0 0,-1 0 0,0-1 0,1 1 0,-1 0 0,1-1 0,0 1 0,0-1 0,1 1 0,-1-1 0,1 0 0,0 0 0,-1 0 0,1 0 0,1-1 0,-1 1 0,0-1 0,1 0 0,-1 0 0,1 0 0,-1 0 0,1 0 0,0-1 0,0 0 0,0 0 0,0 0 0,0 0 0,0-1 0,7 1 0,0-1 0,-1 0 0,1-1 0,-1 0 0,1 0 0,-1-1 0,1-1 0,-1 0 0,0 0 0,0-1 0,0 0 0,17-12 0,-16 9 0,-1-1 0,0-1 0,-1 0 0,0 0 0,0-1 0,-1 0 0,0 0 0,-1-1 0,0 0 0,-1 0 0,0-1 0,-1 0 0,-1 0 0,1 0 0,-2-1 0,0 1 0,3-20 0,-7 44 0,1 1 0,1-1 0,0 0 0,0 0 0,7 24 0,-2-13 0,1 0 0,18 38 0,-22-55 0,-1-1 0,1 0 0,1 0 0,-1 0 0,1 0 0,-1-1 0,1 0 0,1 1 0,-1-1 0,1-1 0,-1 1 0,1-1 0,0 1 0,0-1 0,1-1 0,-1 1 0,0-1 0,1 0 0,0 0 0,-1-1 0,1 1 0,0-1 0,0-1 0,0 1 0,0-1 0,0 0 0,0 0 0,0-1 0,-1 1 0,1-1 0,0-1 0,10-3 0,-6 1 0,-1 0 0,1-1 0,-1 0 0,0-1 0,-1 0 0,1 0 0,-1-1 0,0 0 0,-1-1 0,0 1 0,0-1 0,0-1 0,-1 1 0,-1-1 0,1 0 0,6-17 0,-5 9 0,-1 0 0,-1 0 0,0-1 0,-1 0 0,-1 0 0,0 0 0,-2 0 0,0-33 0,-1 48 0,-1 0 0,1 0 0,-1 0 0,1 0 0,-1 0 0,0 1 0,-2-6 0,3 8 0,0 0 0,0-1 0,-1 1 0,1 0 0,0 0 0,0 0 0,0-1 0,0 1 0,0 0 0,-1 0 0,1 0 0,0 0 0,0 0 0,0-1 0,0 1 0,-1 0 0,1 0 0,0 0 0,0 0 0,0 0 0,-1 0 0,1 0 0,0 0 0,0 0 0,-1 0 0,1 0 0,0 0 0,0 0 0,0 0 0,-1 0 0,1 0 0,0 0 0,0 0 0,-1 0 0,-7 13 0,5-3 0,0 1 0,0-1 0,1 1 0,1 0 0,0 0 0,1 15 0,7 68 0,-4-71 0,74 441 0,-75-454 0,4 20 0,-5-28 0,-1-1 0,0 0 0,0 1 0,0-1 0,0 1 0,0-1 0,0 0 0,0 1 0,-1-1 0,1 0 0,0 1 0,-1-1 0,1 0 0,-1 0 0,1 1 0,-2 1 0,1-3 0,1 0 0,-1 0 0,1 0 0,-1 0 0,0 0 0,1 0 0,-1 0 0,1 0 0,-1 0 0,1 0 0,-1 0 0,1 0 0,-1-1 0,1 1 0,-1 0 0,1 0 0,-1-1 0,1 1 0,-1 0 0,1-1 0,-1 1 0,1 0 0,0-1 0,-1 1 0,1 0 0,0-1 0,-1 1 0,1-1 0,0 1 0,-1-1 0,1 1 0,0-1 0,0 1 0,0-1 0,-13-20 0,13 20 0,-13-27 0,1-1 0,1 0 0,1-1 0,-7-42 0,-10-125 0,25 172 0,0 1 0,2-1 0,0 0 0,2 0 0,1 1 0,6-26 0,-7 41 0,1 1 0,0 0 0,0 0 0,1 0 0,0 0 0,1 0 0,0 1 0,10-13 0,-11 16 0,1-1 0,0 1 0,0 0 0,0 0 0,1 0 0,0 1 0,-1 0 0,1 0 0,0 0 0,0 1 0,1 0 0,-1 0 0,8-1 0,-2 2 0,1 0 0,-1 1 0,0 0 0,0 1 0,1 0 0,-1 1 0,0 0 0,0 1 0,0 0 0,-1 1 0,1 0 0,-1 1 0,0 1 0,0-1 0,-1 2 0,1 0 0,12 11 0,-20-16 0,0 1 0,-1-1 0,1 1 0,-1 0 0,0 0 0,0 0 0,0 0 0,0 0 0,0 1 0,-1-1 0,1 0 0,-1 1 0,0-1 0,0 1 0,0-1 0,-1 1 0,1 6 0,-1-5 0,-1-1 0,0 1 0,0-1 0,0 0 0,0 1 0,-1-1 0,0 0 0,1 0 0,-1 0 0,-1 0 0,1-1 0,-6 7 0,-1 0 0,0-1 0,0 0 0,-1-1 0,0 0 0,-1-1 0,0 0 0,0 0 0,0-1 0,-15 5 0,17-7-170,-1-1-1,1 0 0,-1-1 1,0 0-1,0 0 0,0-1 1,-15 0-1,6-3-6655</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45.565"/>
    </inkml:context>
    <inkml:brush xml:id="br0">
      <inkml:brushProperty name="width" value="0.05" units="cm"/>
      <inkml:brushProperty name="height" value="0.05" units="cm"/>
    </inkml:brush>
  </inkml:definitions>
  <inkml:trace contextRef="#ctx0" brushRef="#br0">0 24 24575,'3'-1'0,"0"0"0,-1-1 0,1 1 0,0 0 0,0 1 0,-1-1 0,1 0 0,0 1 0,0 0 0,0-1 0,0 1 0,0 0 0,0 1 0,0-1 0,-1 0 0,1 1 0,0 0 0,0-1 0,0 1 0,-1 0 0,1 1 0,3 1 0,-2 0 0,0 0 0,-1 0 0,1 0 0,-1 1 0,0 0 0,0 0 0,-1-1 0,1 2 0,-1-1 0,1 0 0,-1 0 0,-1 1 0,3 5 0,12 48 0,-2 2 0,8 83 0,1 4 0,-17-122 0,-3-18 0,-1 1 0,0-1 0,-1 1 0,0 0 0,0 0 0,-1 0 0,0 0 0,0-1 0,-2 14 0,2-21 0,0 0 0,0 0 0,0 0 0,0 1 0,0-1 0,0 0 0,-1 0 0,1 0 0,0 0 0,0 0 0,0 1 0,0-1 0,0 0 0,0 0 0,0 0 0,0 0 0,-1 0 0,1 0 0,0 1 0,0-1 0,0 0 0,0 0 0,-1 0 0,1 0 0,0 0 0,0 0 0,0 0 0,0 0 0,-1 0 0,1 0 0,0 0 0,0 0 0,0 0 0,0 0 0,-1 0 0,1 0 0,0 0 0,0 0 0,0 0 0,-1 0 0,-7-7 0,-5-12 0,12 19 0,-14-26 0,0-1 0,2 0 0,0-1 0,3 0 0,-12-42 0,17 47 0,0-1 0,2 0 0,1 0 0,0 0 0,2-1 0,1 1 0,5-32 0,-5 48 0,1-1 0,0 1 0,0-1 0,1 1 0,1 0 0,-1-1 0,1 2 0,1-1 0,-1 0 0,1 1 0,0 0 0,1 0 0,7-6 0,-9 9 0,1 0 0,0 0 0,0 1 0,1 0 0,-1 0 0,1 0 0,-1 0 0,1 1 0,0 0 0,0 0 0,0 1 0,0 0 0,0 0 0,0 0 0,1 1 0,-1 0 0,0 0 0,0 0 0,9 2 0,-6 1 0,1 0 0,0 0 0,-1 1 0,0 0 0,0 1 0,0 0 0,0 0 0,-1 1 0,0 0 0,0 1 0,-1-1 0,1 1 0,-2 1 0,1 0 0,-1 0 0,6 9 0,-8-11 0,0 1 0,-1-1 0,0 1 0,0 0 0,-1 0 0,1 0 0,-2 0 0,1 0 0,-1 0 0,1 10 0,-2-12 0,0 0 0,0 0 0,-1 0 0,0 0 0,0-1 0,0 1 0,-1 0 0,1 0 0,-1 0 0,0-1 0,-1 1 0,1-1 0,-1 0 0,0 0 0,-6 8 0,3-7 17,1 1 0,-1-1 0,0-1 1,-1 1-1,1-1 0,-1-1 0,0 1 0,0-1 0,0 0 0,0 0 0,0-1 0,-1 0 0,1 0 0,-1-1 0,1 0 0,-1 0 0,1-1 0,-1 0 1,-14-2-1,10 0-149,0 0 1,1 0 0,-1-1-1,1-1 1,0 0 0,0-1 0,0 0-1,0 0 1,1-1 0,0 0 0,0-1-1,-9-9 1,-10-12-6695</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46.320"/>
    </inkml:context>
    <inkml:brush xml:id="br0">
      <inkml:brushProperty name="width" value="0.05" units="cm"/>
      <inkml:brushProperty name="height" value="0.05" units="cm"/>
    </inkml:brush>
  </inkml:definitions>
  <inkml:trace contextRef="#ctx0" brushRef="#br0">4690 572 24575,'-4'-7'0,"0"1"0,-1-1 0,1 1 0,-1 0 0,0 0 0,-1 1 0,-9-8 0,-48-32 0,56 41 0,-59-36-131,-1 3-1,-2 3 1,-127-44 0,64 38-132,-169-30 0,99 38-425,-255-8-1,-209 42 140,-147 82 549,641-51 0,2 7 0,-273 103 0,362-110-156,1 3 0,2 4 0,-109 75 0,151-90 83,2 2 1,1 1-1,2 1 1,0 2-1,2 1 1,1 1-1,2 2 1,2 1-1,-22 40 1,33-49 65,2 0 0,0 1 0,2 0 0,1 1 0,1 0 0,2 0 0,0 1 0,0 58 0,7-49 5,1 1 1,2-2-1,2 1 1,1-1-1,2 0 1,18 45 0,-5-28 3,2-1 1,3-1-1,53 77 0,-36-69-3,2-1 0,69 66 0,-38-54-4,4-2 1,2-4 0,3-4 0,3-4 0,2-4 0,115 49 0,-86-52-2,3-6 0,2-5 0,1-5 0,214 29 1,-84-37-230,284-6 1,257-64-235,-540 15 487,298-72 0,-427 67-54,-2-4-1,-2-7 1,-2-5 0,140-77 0,-190 84-316,123-95 0,-148 97 342,-2-1 0,-2-2 0,49-63 0,-68 73 41,-1-2 1,-2 0-1,-1-1 1,-2-1-1,24-64 0,-33 70-33,-1-1 0,-2 0 0,-1-1 0,-1 0 0,-2 1 0,-2-2 0,-3-58 0,-3 50 2,-2 0 0,-2 0 0,-2 1 0,-1 0 0,-19-41 0,8 30 0,-3 2 0,-2 0 0,-45-58 0,13 32 0,-3 3 0,-3 2 0,-4 4 0,-95-72 0,69 67-11,-2 4-1,-133-69 1,161 103 638,0 2 1,-2 3-1,-1 4 0,-117-26 1,147 43-39,-1 2 0,-58-1 0,87 6-477,0 2 1,0 0-1,0 0 1,1 1-1,-1 1 0,0 1 1,1 0-1,0 1 1,0 0-1,-20 11 0,30-13-169,0 0 0,0-1 1,0 1-1,0 0 0,1 1 0,0-1 0,-1 1 0,1-1 0,0 1 0,1 0 1,-1 0-1,1 0 0,0 1 0,0-1 0,0 0 0,0 1 0,1 0 0,0-1 0,0 1 1,0 0-1,0-1 0,1 1 0,0 9 0,1 1-6769</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48.350"/>
    </inkml:context>
    <inkml:brush xml:id="br0">
      <inkml:brushProperty name="width" value="0.05" units="cm"/>
      <inkml:brushProperty name="height" value="0.05" units="cm"/>
    </inkml:brush>
  </inkml:definitions>
  <inkml:trace contextRef="#ctx0" brushRef="#br0">31 204 24575,'-1'-20'0,"-1"-1"0,-1 1 0,-7-23 0,5 20 0,-4-38 0,10 47 0,-1 14 0,0 0 0,0 0 0,0 0 0,0 0 0,0-1 0,0 1 0,0 0 0,0 0 0,0 0 0,0 0 0,1 0 0,-1 0 0,0 0 0,0 0 0,0 0 0,0 0 0,0 0 0,0 0 0,0 0 0,1 0 0,-1 0 0,0-1 0,0 1 0,0 0 0,0 0 0,0 0 0,0 0 0,0 0 0,1 0 0,-1 1 0,0-1 0,0 0 0,0 0 0,0 0 0,0 0 0,0 0 0,0 0 0,1 0 0,-1 0 0,0 0 0,0 0 0,0 0 0,0 0 0,0 0 0,0 0 0,0 0 0,0 1 0,0-1 0,13 23 0,-1 14 0,-1 0 0,7 54 0,4 82 0,-19-136 0,41 587 0,-18-182 0,24-3 0,-29-324 0,-20-101 171,-1-14-168,0 0 1,0 0-1,0 0 0,0 0 1,0 1-1,0-1 0,0 0 1,0 0-1,0 0 0,0 0 1,0 0-1,0 0 0,-1 0 1,1 0-1,0 0 0,0 0 1,0 1-1,0-1 0,0 0 1,0 0-1,0 0 1,0 0-1,0 0 0,0 0 1,-1 0-1,1 0 0,0 0 1,0 0-1,0 0 0,0 0 1,0 0-1,0 0 0,0 0 1,0 0-1,-1 0 0,1 0 1,0 0-1,0 0 0,0 0 1,0 0-1,0 0 0,0 0 1,0 0-1,0 0 0,-1 0 1,1 0-1,0 0 0,0 0 1,0-1-1,0 1 1,-1-1-175,-1 0 0,1-1 1,0 1-1,0-1 0,0 1 1,0-1-1,0 0 0,0 1 1,-1-5-1,-3-7-6655</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0.767"/>
    </inkml:context>
    <inkml:brush xml:id="br0">
      <inkml:brushProperty name="width" value="0.05" units="cm"/>
      <inkml:brushProperty name="height" value="0.05" units="cm"/>
    </inkml:brush>
  </inkml:definitions>
  <inkml:trace contextRef="#ctx0" brushRef="#br0">113 653 24575,'-8'-6'0,"-1"0"0,2-1 0,-1 0 0,1-1 0,0 1 0,1-2 0,-1 1 0,-7-15 0,7 13 0,3 3 0,0 1 0,0-1 0,0 0 0,1 0 0,0 0 0,0-1 0,1 1 0,-4-16 0,6 20 0,0 1 0,0-1 0,0 0 0,1 0 0,-1 0 0,0 0 0,1 1 0,0-1 0,0 0 0,0 0 0,0 1 0,0-1 0,0 1 0,1-1 0,-1 1 0,1-1 0,0 1 0,0 0 0,0 0 0,0 0 0,0 0 0,0 0 0,0 0 0,1 1 0,-1-1 0,0 1 0,5-2 0,9-5 0,1 1 0,0 1 0,0 1 0,22-4 0,75-9 0,-80 14 0,-14 1 0,264-24 0,-253 27 0,1 0 0,-1 2 0,1 2 0,-1 1 0,0 1 0,-1 1 0,30 12 0,-37-9 0,-2 1 0,1 1 0,-1 1 0,-1 1 0,-1 0 0,0 2 0,24 24 0,108 140 0,-50-54 0,-22-42 0,4-3 0,177 132 0,214 105 0,-419-283 0,796 461 0,-807-473 0,342 153 0,-337-161 0,0-2 0,1-3 0,0-1 0,86 3 0,204-16 0,-339 4 0,325-15 0,670-22 0,-772 30 0,261-40 0,-370 27 0,-2-4 0,0-6 0,-2-4 0,119-55 0,44-44 0,-7-12 0,284-204 0,-367 215 0,-7-9 0,-5-8 0,199-225 0,-342 341 0,-1 0 0,-2-2 0,-2-1 0,-1-1 0,-2-1 0,-2 0 0,-2-2 0,-1 0 0,13-57 0,-23 74 0,-3 11 0,0 0 0,2 0 0,7-17 0,-12 30 0,0 1 0,0-1 0,1 1 0,-1-1 0,1 1 0,-1-1 0,0 1 0,1-1 0,-1 1 0,1-1 0,-1 1 0,1 0 0,-1-1 0,1 1 0,-1 0 0,1-1 0,0 1 0,-1 0 0,1 0 0,-1-1 0,1 1 0,0 0 0,-1 0 0,1 0 0,0 0 0,-1 0 0,2 0 0,0 0 0,0 1 0,0-1 0,0 1 0,0 0 0,0 0 0,0-1 0,0 1 0,-1 0 0,3 2 0,32 29 0,-35-31 0,7 8 0,-1 0 0,0 1 0,-1-1 0,0 1 0,0 1 0,7 19 0,18 72 0,-24-77 0,27 124 0,21 231 0,-12-64 0,32 101 0,86 603 0,-138-810 0,24 267 0,-43-415 0,9 238 0,-12-271 0,5 29 0,1 22 0,-6-79 0,-1 1 0,0-1 0,0 1 0,-1-1 0,1 1 0,0-1 0,0 1 0,-1-1 0,1 0 0,-1 1 0,0-1 0,1 1 0,-1-1 0,0 0 0,1 1 0,-1-1 0,0 0 0,0 0 0,0 0 0,0 0 0,-1 0 0,1 0 0,0 0 0,0 0 0,0 0 0,-1 0 0,1-1 0,0 1 0,-1-1 0,1 1 0,-1-1 0,-1 1 0,-5 0 0,0 0 0,0 0 0,0-1 0,0 0 0,-9-1 0,1 0 0,-907 21-19,708-10-81,-1481 97-3182,795-44 2506,-536-3 776,745-38 0,536-16-48,-1048 36-1228,810-37 2285,-65 2 1367,5 28-907,377-22-1222,50-7-167,-1-2 0,0 0 0,0-2 0,-37-2 0,53-2-80,0 0 0,0-2 0,-19-6 0,-9-3 0,28 10 0,0 0 0,1 0 0,0-2 0,0 1 0,0-1 0,0-1 0,1 0 0,0 0 0,0-1 0,1 0 0,0-1 0,0 0 0,0 0 0,1-1 0,1 0 0,-11-16 0,-17-35 0,3-1 0,2-2 0,3-1 0,3-1 0,3-1 0,3 0 0,-17-120 0,29 128 0,3 1 0,2-1 0,8-76 0,39-170 0,-39 261 0,-5 33 0,15-107 0,-15 96 0,0 0 0,-2 0 0,-4-33 0,4 51 0,-1-1 0,0 0 0,0 1 0,0-1 0,0 1 0,-1 0 0,1-1 0,-1 1 0,0 0 0,0 0 0,0 0 0,-1 0 0,1 0 0,-3-2 0,4 4 0,0 0 0,0 1 0,1-1 0,-1 1 0,0 0 0,0-1 0,0 1 0,1 0 0,-1-1 0,0 1 0,0 0 0,0 0 0,0-1 0,0 1 0,0 0 0,0 0 0,0 0 0,0 0 0,0 1 0,1-1 0,-1 0 0,-1 1 0,0 0 0,0 0 0,1 0 0,-1 0 0,1 0 0,-1 0 0,1 1 0,-1-1 0,1 1 0,0-1 0,0 1 0,0-1 0,0 1 0,0 0 0,0 0 0,-1 1 0,0 3-114,0 1 1,1-1-1,-1 0 0,1 1 0,0-1 1,0 0-1,1 1 0,0-1 0,0 1 1,1-1-1,1 10 0,4 14-6712</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1.805"/>
    </inkml:context>
    <inkml:brush xml:id="br0">
      <inkml:brushProperty name="width" value="0.05" units="cm"/>
      <inkml:brushProperty name="height" value="0.05" units="cm"/>
    </inkml:brush>
  </inkml:definitions>
  <inkml:trace contextRef="#ctx0" brushRef="#br0">71 333 24575,'0'-5'0,"0"3"0,0 1 0,-1-1 0,1 1 0,0-1 0,0 1 0,0-1 0,1 0 0,-1 1 0,0-1 0,1 1 0,-1-1 0,1 1 0,-1-1 0,1 1 0,-1 0 0,1-1 0,0 1 0,1-2 0,-2 3 0,1 0 0,-1 1 0,0-1 0,1 0 0,-1 0 0,0 0 0,1 0 0,-1 1 0,0-1 0,1 0 0,-1 0 0,0 1 0,0-1 0,1 0 0,-1 0 0,0 1 0,0-1 0,1 0 0,-1 1 0,0-1 0,0 0 0,0 1 0,0-1 0,0 0 0,1 1 0,-1-1 0,0 1 0,0-1 0,0 0 0,0 1 0,0-1 0,0 0 0,0 1 0,-1 0 0,4 16 0,-1 13 0,-2 1 0,-1-1 0,-1 0 0,-1 1 0,-2-1 0,-1 0 0,-1-1 0,-2 0 0,-13 31 0,7-37 0,7-21 0,2-14 0,4 1 0,1 0 0,0-1 0,1 1 0,0 0 0,0 0 0,4-19 0,20-68 0,-17 73 0,-3 8 0,53-178 0,-43 156 0,1 0 0,38-66 0,-50 99 0,1 1 0,0-1 0,0 1 0,0-1 0,1 1 0,8-7 0,-12 11 0,1 0 0,-1 0 0,0 0 0,1 1 0,-1-1 0,1 0 0,-1 1 0,1-1 0,-1 1 0,1-1 0,-1 1 0,1 0 0,0-1 0,-1 1 0,1 0 0,-1 0 0,1 0 0,0 0 0,-1 1 0,1-1 0,-1 0 0,1 1 0,0-1 0,-1 1 0,1-1 0,-1 1 0,0 0 0,1 0 0,-1 0 0,1 0 0,-1 0 0,2 1 0,3 4 0,-1 0 0,0 0 0,0 1 0,0-1 0,-1 1 0,0 0 0,0 0 0,3 8 0,21 66 0,-23-63 0,22 78-455,-4 1 0,10 106 0,-31-182-6371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2.840"/>
    </inkml:context>
    <inkml:brush xml:id="br0">
      <inkml:brushProperty name="width" value="0.05" units="cm"/>
      <inkml:brushProperty name="height" value="0.05" units="cm"/>
    </inkml:brush>
  </inkml:definitions>
  <inkml:trace contextRef="#ctx0" brushRef="#br0">16 150 24575,'-2'-1'0,"1"-1"0,-1 1 0,1-1 0,0 0 0,-1 0 0,1 0 0,0 1 0,0-1 0,0 0 0,0 0 0,-1-4 0,2 5 0,0 0 0,0 0 0,0 0 0,1 1 0,-1-1 0,0 0 0,0 0 0,0 0 0,1 0 0,-1 1 0,0-1 0,1 0 0,-1 1 0,1-1 0,-1 0 0,1 1 0,-1-1 0,1 0 0,0 1 0,-1-1 0,1 1 0,0-1 0,-1 1 0,1-1 0,0 1 0,0-1 0,-1 1 0,1 0 0,0 0 0,0-1 0,0 1 0,-1 0 0,1 0 0,1 0 0,21-4 0,0 0 0,0 2 0,0 1 0,40 3 0,-15-1 0,60 1 0,129-2 0,-225-2 0,-9 1 0,0 1 0,0-1 0,0 1 0,0 0 0,0 0 0,0 0 0,0 0 0,3 1 0,-7 16 0,0 0 0,1 1 0,0-1 0,1 0 0,6 26 0,0 12 0,1 221 0,-9-382 0,0-45 0,3 118 0,1 1 0,11-52 0,-12 75 0,1 0 0,1 0 0,-1 1 0,1-1 0,1 1 0,0 0 0,0 0 0,0 1 0,1-1 0,0 1 0,0 0 0,1 1 0,0 0 0,0 0 0,1 0 0,0 1 0,0 0 0,0 0 0,0 1 0,12-4 0,-17 7 0,-1 1 0,1 0 0,-1 0 0,1 0 0,-1 0 0,0 0 0,1 0 0,-1 1 0,1 0 0,-1-1 0,0 1 0,0 0 0,1 0 0,-1 0 0,3 2 0,34 25 0,-23-15 0,-11-10 0,-1 0 0,0 0 0,0 0 0,-1 1 0,1-1 0,-1 1 0,1 0 0,-1 0 0,5 9 0,-8-12 0,1 1 0,-1 0 0,1 0 0,-1-1 0,0 1 0,0 0 0,0 0 0,0-1 0,0 1 0,0 0 0,0 0 0,0 0 0,-1-1 0,1 1 0,-1 0 0,1-1 0,-1 1 0,0 0 0,1-1 0,-1 1 0,0-1 0,0 1 0,0-1 0,0 1 0,-1-1 0,1 0 0,0 0 0,0 1 0,-1-1 0,1 0 0,-4 1 0,-32 19 0,32-19 0,-1 0 0,1 1 0,0 0 0,0 0 0,0 0 0,0 0 0,-8 9 0,22-11 0,10-5 0,-15 3 0,9-2 0,-1 1 0,0 0 0,1 2 0,-1-1 0,1 1 0,-1 1 0,1 0 0,13 4 0,-22-5 0,-1 1 0,0 0 0,1 0 0,-1 0 0,0 0 0,0 1 0,0 0 0,0-1 0,0 1 0,0 0 0,0 0 0,-1 1 0,1-1 0,-1 0 0,1 1 0,-1 0 0,0-1 0,0 1 0,0 0 0,-1 0 0,1 0 0,-1 0 0,1 0 0,-1 1 0,0-1 0,0 0 0,0 1 0,-1-1 0,1 1 0,-1-1 0,0 1 0,0-1 0,0 0 0,-1 4 0,-1 2 0,1-1 0,-2 1 0,1-1 0,-1 0 0,0 0 0,-1 0 0,0-1 0,0 1 0,-1-1 0,0 0 0,0 0 0,0-1 0,-1 1 0,0-1 0,0 0 0,-1-1 0,0 1 0,-7 3 0,3-2 0,1 0 0,-1-1 0,0-1 0,-1 0 0,1-1 0,-1 0 0,0 0 0,0-1 0,0-1 0,0 0 0,-24 0 0,29-2 0,0-1 0,0 1 0,0-2 0,0 1 0,0-1 0,0 0 0,0 0 0,0-1 0,-9-5 0,13 6 0,0 1 0,1-1 0,-1-1 0,0 1 0,1 0 0,0 0 0,-1-1 0,1 0 0,0 1 0,1-1 0,-1 0 0,0 0 0,1 0 0,-1 0 0,1 0 0,0 0 0,0-1 0,0 1 0,1 0 0,-1 0 0,1-1 0,-1-4 0,2 0-97,0-1-1,1 1 1,0-1-1,0 1 1,1 0-1,0 0 1,0 0-1,1 0 1,0 1-1,0-1 1,1 1-1,0 0 0,8-9 1,10-11-6729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3.879"/>
    </inkml:context>
    <inkml:brush xml:id="br0">
      <inkml:brushProperty name="width" value="0.05" units="cm"/>
      <inkml:brushProperty name="height" value="0.05" units="cm"/>
    </inkml:brush>
  </inkml:definitions>
  <inkml:trace contextRef="#ctx0" brushRef="#br0">50 103 24575,'6'-1'0,"0"0"0,0-1 0,0 0 0,-1 0 0,1-1 0,0 1 0,-1-1 0,0 0 0,1-1 0,-1 1 0,-1-1 0,1 0 0,0 0 0,-1-1 0,6-7 0,-10 11 0,1 0 0,0 0 0,-1 0 0,1 0 0,-1 0 0,1 0 0,-1 0 0,0 0 0,1 0 0,-1 0 0,0 0 0,0 0 0,0 0 0,0-1 0,0 1 0,0 0 0,0 0 0,0 0 0,-1 0 0,1 0 0,0 0 0,0 0 0,-1 0 0,1-1 0,-1 1 0,1 0 0,-1 1 0,0-1 0,1 0 0,-1 0 0,0 0 0,0 0 0,1 0 0,-1 1 0,0-1 0,0 0 0,0 1 0,0-1 0,0 0 0,0 1 0,0 0 0,0-1 0,0 1 0,-2-1 0,-1 0 0,0-1 0,0 1 0,0 0 0,0 1 0,-1-1 0,1 1 0,0 0 0,-1 0 0,1 0 0,-8 1 0,9 0 0,-1 0 0,1 0 0,-1 1 0,1-1 0,-1 0 0,1 1 0,0 0 0,-1 0 0,1 0 0,0 0 0,0 1 0,1-1 0,-1 1 0,0-1 0,1 1 0,0 0 0,0 0 0,0 0 0,0 1 0,0-1 0,0 0 0,1 1 0,-1-1 0,1 1 0,0-1 0,0 1 0,0 5 0,1-2 0,-1 0 0,2-1 0,-1 1 0,1 0 0,0 0 0,0-1 0,1 1 0,0 0 0,0-1 0,1 0 0,-1 1 0,1-1 0,1 0 0,4 7 0,6 5 0,20 20 0,2 3 0,-35-40 0,0 0 0,0 0 0,0 0 0,0 0 0,0 1 0,0-1 0,0 0 0,-1 1 0,1-1 0,-1 0 0,1 1 0,-1-1 0,1 1 0,-1-1 0,0 1 0,1-1 0,-1 1 0,0 0 0,0-1 0,0 1 0,-1 1 0,0-2 0,1 0 0,-1 1 0,0-1 0,0 0 0,-1 0 0,1 0 0,0-1 0,0 1 0,0 0 0,0 0 0,-1 0 0,1-1 0,0 1 0,-1-1 0,1 1 0,-1-1 0,1 0 0,-1 1 0,1-1 0,0 0 0,-1 0 0,-2 0 0,-51 2-1365,26-3-5461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3.240"/>
    </inkml:context>
    <inkml:brush xml:id="br0">
      <inkml:brushProperty name="width" value="0.05" units="cm"/>
      <inkml:brushProperty name="height" value="0.05" units="cm"/>
    </inkml:brush>
  </inkml:definitions>
  <inkml:trace contextRef="#ctx0" brushRef="#br0">0 147 24575,'2'0'0,"0"1"0,0-1 0,0 1 0,0 0 0,-1-1 0,1 1 0,0 0 0,0 0 0,-1 1 0,1-1 0,-1 0 0,1 0 0,-1 1 0,1-1 0,-1 1 0,2 2 0,18 29 0,-15-19 0,0 1 0,-1-1 0,0 1 0,-1 0 0,-1 0 0,2 18 0,-3-4 0,-1 0 0,-3 38 0,2-65 0,0 0 0,-1 0 0,1 0 0,0 0 0,-1 0 0,1 0 0,-1 0 0,0 0 0,1 0 0,-1-1 0,0 1 0,0 0 0,0-1 0,-2 3 0,3-4 0,-1 0 0,1 1 0,0-1 0,0 0 0,-1 0 0,1 0 0,0 0 0,-1 1 0,1-1 0,0 0 0,-1 0 0,1 0 0,0 0 0,-1 0 0,1 0 0,0 0 0,-1 0 0,1 0 0,-1 0 0,1 0 0,0 0 0,-1 0 0,1 0 0,0-1 0,-1 1 0,1 0 0,0 0 0,-1 0 0,-10-16 0,7 6 0,0-1 0,1 0 0,0 0 0,1 0 0,0-1 0,1 1 0,0 0 0,1-1 0,0 1 0,3-19 0,2-2 0,1-1 0,15-43 0,-13 50 0,19-40 0,-23 58 0,0 0 0,1 1 0,0-1 0,0 1 0,0 0 0,1 0 0,0 1 0,13-11 0,-17 15 0,0 1 0,-1 0 0,1 0 0,0 0 0,0 0 0,0 0 0,0 0 0,0 1 0,0-1 0,0 1 0,0-1 0,0 1 0,0 0 0,0 0 0,0 0 0,0 0 0,0 0 0,0 0 0,0 0 0,0 1 0,0-1 0,0 1 0,0 0 0,0-1 0,0 1 0,0 0 0,0 0 0,0 0 0,-1 0 0,1 1 0,0-1 0,-1 0 0,1 1 0,-1-1 0,3 4 0,3 4 0,0 1 0,0 0 0,-1 0 0,9 22 0,6 16-273,-1 1 0,-3 1 0,-2 1 0,11 71 0,-23-99-6553</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3.801"/>
    </inkml:context>
    <inkml:brush xml:id="br0">
      <inkml:brushProperty name="width" value="0.05" units="cm"/>
      <inkml:brushProperty name="height" value="0.05" units="cm"/>
    </inkml:brush>
  </inkml:definitions>
  <inkml:trace contextRef="#ctx0" brushRef="#br0">1 359 24575,'0'-3'0,"0"0"0,0 1 0,0-1 0,1 0 0,-1 1 0,1-1 0,0 1 0,0-1 0,0 1 0,0-1 0,0 1 0,0 0 0,1-1 0,-1 1 0,1 0 0,0 0 0,2-2 0,0 1 0,0 0 0,0 0 0,0 0 0,0 0 0,1 1 0,-1 0 0,1 0 0,7-2 0,8-1 0,-1 2 0,1 0 0,32-1 0,-48 4 0,70-1 0,-37 1 0,75-10 0,-108 10 0,-1-1 0,1-1 0,0 1 0,0 0 0,-1-1 0,1 0 0,5-4 0,-3 3 0,-6 3 0,0 0 0,1 0 0,-1 0 0,0 0 0,0 0 0,0 0 0,1 0 0,-1 0 0,0 0 0,0 0 0,0 0 0,0 0 0,1 0 0,-1 0 0,0 0 0,0 0 0,0 0 0,0 0 0,0 1 0,1-1 0,-1 0 0,0 0 0,0 0 0,0 0 0,0 0 0,0 1 0,0-1 0,0 0 0,1 0 0,-1 0 0,0 0 0,0 1 0,0-1 0,0 0 0,0 0 0,0 0 0,0 0 0,0 1 0,0-1 0,0 0 0,0 0 0,0 0 0,0 0 0,0 1 0,0-1 0,0 0 0,0 0 0,0 0 0,-1 1 0,1 12 0,0-11 0,0 38 0,3 0 0,1-1 0,1 1 0,14 45 0,-12-52 0,4 9 0,-7-31 0,-8-30 0,-9-39 0,2-2 0,-5-71 0,15 107 0,1 0 0,0-1 0,2 1 0,1-1 0,1 1 0,0 0 0,2 1 0,12-31 0,-16 48 0,1 0 0,0 1 0,0-1 0,1 1 0,0-1 0,0 1 0,0 0 0,0 0 0,1 1 0,6-6 0,-8 8 0,0 0 0,0 0 0,0 1 0,1-1 0,-1 1 0,1-1 0,-1 1 0,1 0 0,-1 0 0,1 1 0,0-1 0,0 1 0,-1 0 0,1 0 0,0 0 0,-1 0 0,1 1 0,0-1 0,4 2 0,1 1 0,0 1 0,-1-1 0,1 2 0,-1-1 0,1 1 0,-1 0 0,-1 1 0,1 0 0,-1 0 0,0 1 0,0 0 0,-1 0 0,0 0 0,7 12 0,-9-14 0,-1 0 0,0 1 0,0 0 0,0-1 0,-1 1 0,1 0 0,-1 0 0,-1 1 0,1-1 0,-1 0 0,-1 0 0,1 1 0,-1-1 0,0 0 0,0 1 0,-1-1 0,1 1 0,-2-1 0,1 0 0,-1 0 0,1 0 0,-5 9 0,3-11 17,-1 1 0,1 0 0,-1-1 1,0 0-1,0 0 0,0 0 0,-1-1 0,1 1 0,-1-1 0,0 0 0,0 0 0,0-1 0,0 1 0,0-1 0,0 0 0,-1-1 0,1 1 0,-1-1 1,-8 1-1,-1 0-261,0-1 0,0-1 0,0 0 0,1-1 1,-1 0-1,-17-4 0,0-4-6582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4.897"/>
    </inkml:context>
    <inkml:brush xml:id="br0">
      <inkml:brushProperty name="width" value="0.05" units="cm"/>
      <inkml:brushProperty name="height" value="0.05" units="cm"/>
    </inkml:brush>
  </inkml:definitions>
  <inkml:trace contextRef="#ctx0" brushRef="#br0">1 375 24575,'2'-4'0,"0"0"0,0 0 0,1 0 0,-1 0 0,1 0 0,0 1 0,0-1 0,0 1 0,0 0 0,8-6 0,-11 9 0,0 0 0,1 0 0,-1 0 0,0 0 0,1 0 0,-1 0 0,1 0 0,-1 0 0,0 0 0,1 0 0,-1 1 0,0-1 0,1 0 0,-1 0 0,0 0 0,1 0 0,-1 0 0,0 1 0,1-1 0,-1 0 0,0 0 0,1 0 0,-1 1 0,0-1 0,0 0 0,1 1 0,-1-1 0,0 0 0,0 0 0,0 1 0,1-1 0,-1 0 0,0 1 0,0-1 0,0 1 0,0-1 0,0 0 0,0 1 0,0-1 0,4 18 0,-4-17 0,3 136 0,-4-98 0,2-1 0,10 66 0,-10-102 0,-1-5 0,2-13 0,-1-23 0,-1 23 0,11-242 0,-8 228 0,2 1 0,2 0 0,0 0 0,2 1 0,1 0 0,24-45 0,-29 63 0,1 1 0,0 0 0,1 0 0,-1 1 0,2-1 0,-1 2 0,16-13 0,-21 19 0,0-1 0,0 0 0,0 1 0,1-1 0,-1 1 0,0 0 0,1 0 0,-1 0 0,1 0 0,-1 0 0,1 0 0,0 1 0,-1-1 0,1 1 0,0 0 0,-1 0 0,1 0 0,0 0 0,-1 0 0,1 1 0,0-1 0,-1 1 0,1 0 0,-1-1 0,1 1 0,-1 1 0,1-1 0,-1 0 0,0 0 0,1 1 0,-1-1 0,0 1 0,0 0 0,0 0 0,0 0 0,2 3 0,0 0 0,-1 1 0,1-1 0,-1 1 0,-1 0 0,1 0 0,-1 0 0,0 1 0,0-1 0,0 1 0,-1-1 0,0 1 0,-1-1 0,1 1 0,-1-1 0,-1 1 0,1 0 0,-2 6 0,-1 5 0,-1-1 0,0-1 0,-2 1 0,1-1 0,-13 23 0,6-16 0,-2 1 0,-1-2 0,-1 0 0,-21 23 0,25-31 0,-1-1 0,-1-1 0,0 0 0,-1-1 0,0 0 0,0-1 0,-18 8 0,7-9 0,25-8 0,0-1 0,0 0 0,1 0 0,-1 1 0,0-1 0,0 0 0,0 0 0,0 0 0,0 0 0,0 0 0,0 0 0,0 0 0,1-1 0,-1 1 0,0 0 0,0 0 0,0-1 0,0 1 0,0 0 0,1-1 0,-1 1 0,0-1 0,0 1 0,1-1 0,-1 1 0,0-2 0,0 2 0,1-1 0,0 1 0,0-1 0,0 1 0,0-1 0,0 1 0,0-1 0,0 1 0,0-1 0,0 1 0,0-1 0,0 1 0,0-1 0,0 1 0,0-1 0,0 1 0,1-1 0,-1 1 0,0 0 0,0-1 0,1 1 0,-1-1 0,0 1 0,0 0 0,1-1 0,-1 1 0,1 0 0,-1-1 0,0 1 0,1 0 0,-1-1 0,0 1 0,1 0 0,-1 0 0,1-1 0,-1 1 0,1 0 0,0 0 0,20-8 0,-9 6 0,0 1 0,0 0 0,0 1 0,0 0 0,0 0 0,0 2 0,0-1 0,0 1 0,0 1 0,0 0 0,17 8 0,10 5 0,71 42 0,-94-48-273,0 0 0,1-2 0,1 0 0,22 7 0,-21-11-6553</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5.268"/>
    </inkml:context>
    <inkml:brush xml:id="br0">
      <inkml:brushProperty name="width" value="0.05" units="cm"/>
      <inkml:brushProperty name="height" value="0.05" units="cm"/>
    </inkml:brush>
  </inkml:definitions>
  <inkml:trace contextRef="#ctx0" brushRef="#br0">23 347 24575,'0'-4'0,"-1"0"0,0 0 0,0 0 0,0 0 0,0 0 0,-1 0 0,-2-5 0,2 7 0,1 0 0,0 0 0,-1-1 0,1 1 0,1 0 0,-1-1 0,0 1 0,0-1 0,1 1 0,-1-1 0,1 1 0,0-1 0,0 1 0,0-1 0,0 1 0,0-1 0,1 1 0,-1-1 0,2-2 0,-2 4 0,1 1 0,0-1 0,-1 0 0,1 1 0,0-1 0,-1 1 0,1 0 0,0-1 0,-1 1 0,1-1 0,0 1 0,0 0 0,0 0 0,-1-1 0,1 1 0,0 0 0,0 0 0,0 0 0,0 0 0,0 0 0,-1 0 0,1 0 0,0 0 0,0 1 0,0-1 0,-1 0 0,1 0 0,1 1 0,27 10 0,-24-9 0,7 4 0,1-1 0,0-1 0,0 0 0,0-1 0,0 0 0,15 0 0,-25-2 0,0-1 0,0 0 0,0 0 0,0 0 0,0 0 0,0-1 0,0 1 0,0-1 0,0 1 0,0-1 0,-1 0 0,1-1 0,0 1 0,0 0 0,-1-1 0,1 1 0,-1-1 0,0 0 0,1 0 0,-1 0 0,0 0 0,0 0 0,0 0 0,0-1 0,0 1 0,-1-1 0,1 1 0,-1-1 0,0 0 0,0 1 0,0-1 0,0 0 0,1-4 0,-1-1 0,0 0 0,0 0 0,-1-1 0,0 1 0,0 0 0,-1-1 0,0 1 0,-1 0 0,0 0 0,0 0 0,-1 0 0,-4-9 0,1 4 0,-1 0 0,0 0 0,-1 1 0,0 0 0,-1 1 0,-13-14 0,21 23 0,-2-1 0,1 1 0,0 0 0,0 0 0,-1 1 0,1-1 0,-1 0 0,1 1 0,-1-1 0,0 1 0,0 0 0,0 0 0,0 0 0,1 0 0,-1 1 0,0-1 0,0 1 0,0 0 0,0 0 0,0 0 0,-4 0 0,4 1 0,0 0 0,0 0 0,0 0 0,0 1 0,1-1 0,-1 1 0,0 0 0,1 0 0,-1 0 0,1 0 0,-1 0 0,1 0 0,0 1 0,0-1 0,0 1 0,0 0 0,1-1 0,-1 1 0,-2 6 0,-3 9 0,1 1 0,1 0 0,1 1 0,0-1 0,1 1 0,2-1 0,0 1 0,0 0 0,2 0 0,4 26 0,-4-41-39,0 0 0,0 1 0,0-1 0,0 0 0,1 1 0,0-1 0,0 0 0,1 0 0,-1 0 0,1-1 0,0 1 0,0-1 0,1 1 0,-1-1 0,1 0 0,0-1 0,0 1 0,0 0 0,1-1 0,-1 0 0,1 0 0,0-1 0,0 1 0,0-1 0,0 0 0,0 0 0,0-1 0,1 1 0,-1-1 0,0 0 0,1-1 0,-1 1 0,1-1 0,8-1 0,19-1-6787</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5.719"/>
    </inkml:context>
    <inkml:brush xml:id="br0">
      <inkml:brushProperty name="width" value="0.05" units="cm"/>
      <inkml:brushProperty name="height" value="0.05" units="cm"/>
    </inkml:brush>
  </inkml:definitions>
  <inkml:trace contextRef="#ctx0" brushRef="#br0">49 86 24575,'0'-9'0,"0"1"0,-1 0 0,-3-15 0,3 21 0,1-1 0,-1 1 0,0 0 0,0 0 0,0-1 0,0 1 0,0 0 0,0 0 0,-1 0 0,1 0 0,-1 0 0,1 0 0,-1 1 0,0-1 0,0 0 0,-3-2 0,5 4 0,-1 0 0,1 0 0,-1 0 0,1 0 0,-1 0 0,1 0 0,0 0 0,-1 0 0,1 0 0,-1 0 0,1 0 0,-1 0 0,1 0 0,-1 0 0,1 0 0,-1 1 0,1-1 0,-1 0 0,1 0 0,0 0 0,-1 1 0,1-1 0,-1 0 0,1 1 0,0-1 0,-1 0 0,1 1 0,0-1 0,0 0 0,-1 1 0,1-1 0,0 1 0,0-1 0,-1 0 0,1 1 0,0-1 0,0 1 0,0-1 0,0 1 0,0-1 0,0 1 0,0 0 0,-5 21 0,6 3 0,0 0 0,1 0 0,2-1 0,12 47 0,-2-9 0,16 154 0,-31-516 0,1 293 0,1-1 0,0 0 0,0 1 0,0 0 0,1-1 0,0 1 0,5-11 0,-6 16 0,0 0 0,0 0 0,0 1 0,0-1 0,1 0 0,-1 0 0,1 1 0,-1-1 0,1 1 0,0-1 0,-1 1 0,1-1 0,0 1 0,0 0 0,0 0 0,0 0 0,0 0 0,0 1 0,0-1 0,0 0 0,0 1 0,0-1 0,1 1 0,-1 0 0,0 0 0,0 0 0,0 0 0,1 0 0,2 1 0,2 1 0,0 0 0,0 0 0,-1 1 0,1-1 0,-1 2 0,0-1 0,0 1 0,0 0 0,0 0 0,0 0 0,-1 1 0,0 0 0,0 0 0,0 1 0,6 10 0,-5-9 0,-1 1 0,0 0 0,-1 0 0,0 1 0,0-1 0,-1 1 0,0 0 0,-1 0 0,0 0 0,0 0 0,1 15 0,-4-17 0,0 1 0,0 0 0,0-1 0,-1 1 0,0-1 0,0 0 0,-1 0 0,0 1 0,0-2 0,-1 1 0,0 0 0,0-1 0,-1 1 0,1-1 0,-12 10 0,11-11 0,0 0 0,0-1 0,0 0 0,-1 0 0,0 0 0,1-1 0,-1 0 0,0 0 0,-1 0 0,1-1 0,0 0 0,-1 0 0,0-1 0,1 0 0,-1 0 0,0 0 0,1-1 0,-11 0 0,13-1-50,1 0-1,0 0 1,-1 0-1,1 0 0,0 0 1,-1-1-1,1 0 1,0 1-1,0-1 1,0 0-1,0 0 0,1-1 1,-1 1-1,0-1 1,1 1-1,0-1 1,0 0-1,0 0 0,0 0 1,0 0-1,0 0 1,1 0-1,-1-1 1,1 1-1,0 0 1,-1-6-1,-3-16-6775</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6.062"/>
    </inkml:context>
    <inkml:brush xml:id="br0">
      <inkml:brushProperty name="width" value="0.05" units="cm"/>
      <inkml:brushProperty name="height" value="0.05" units="cm"/>
    </inkml:brush>
  </inkml:definitions>
  <inkml:trace contextRef="#ctx0" brushRef="#br0">98 2 24575,'0'0'0,"0"0"0,0 0 0,1 0 0,-1 0 0,0 0 0,0 0 0,1 0 0,-1 0 0,0 0 0,0 0 0,1 0 0,-1 0 0,0 0 0,0 0 0,1 0 0,-1 0 0,0 0 0,0 0 0,1 1 0,-1-1 0,0 0 0,0 0 0,0 0 0,1 0 0,-1 1 0,0-1 0,0 0 0,0 0 0,0 0 0,0 1 0,1-1 0,-1 0 0,0 0 0,0 1 0,0-1 0,0 0 0,0 0 0,0 1 0,-4 11 0,-16 12 0,18-22 0,-3 6 0,-1-1 0,1 1 0,0 0 0,1 0 0,0 0 0,0 0 0,0 1 0,1 0 0,1 0 0,0 0 0,0 0 0,0 0 0,1 10 0,0-12 0,1 0 0,1 0 0,-1 0 0,1 0 0,1 0 0,-1 0 0,1 0 0,0 0 0,1 0 0,0-1 0,0 1 0,0-1 0,1 0 0,-1 0 0,2 0 0,-1 0 0,8 7 0,-7-9 0,0 0 0,1-1 0,-1 1 0,0-1 0,1-1 0,0 1 0,0-1 0,0 0 0,0 0 0,0-1 0,0 1 0,0-1 0,0-1 0,1 1 0,-1-1 0,0 0 0,0-1 0,1 0 0,9-2 0,-6 1 0,0 0 0,-1-1 0,1 0 0,-1-1 0,0 0 0,0 0 0,0-1 0,0 0 0,-1 0 0,0-1 0,12-11 0,-16 12 0,0 1 0,0 0 0,-1-1 0,0 0 0,0 0 0,0 0 0,0 0 0,-1-1 0,0 1 0,0-1 0,0 1 0,-1-1 0,0 0 0,0 1 0,0-1 0,-1 0 0,1 0 0,-1 0 0,-1 1 0,1-1 0,-1 0 0,-3-11 0,1 10 0,0 0 0,0 0 0,0 0 0,-1 1 0,0-1 0,0 1 0,-1 0 0,0 0 0,0 0 0,0 1 0,-1 0 0,1 0 0,-1 0 0,-1 1 0,1-1 0,0 2 0,-10-5 0,2 2-97,0 1-1,-1 1 1,0 0-1,1 1 1,-1 1-1,0 0 1,-1 1-1,1 0 1,0 1-1,0 1 1,0 1-1,0 0 0,-20 6 1,0 3-6729</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6.526"/>
    </inkml:context>
    <inkml:brush xml:id="br0">
      <inkml:brushProperty name="width" value="0.05" units="cm"/>
      <inkml:brushProperty name="height" value="0.05" units="cm"/>
    </inkml:brush>
  </inkml:definitions>
  <inkml:trace contextRef="#ctx0" brushRef="#br0">1 42 24575,'1'-2'0,"1"0"0,-1 0 0,0 0 0,1 0 0,-1 0 0,0-1 0,-1 1 0,1 0 0,0-1 0,0 1 0,-1-1 0,1-2 0,1-5 0,1 65 0,-1-34 0,29 663-1365</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12.742"/>
    </inkml:context>
    <inkml:brush xml:id="br0">
      <inkml:brushProperty name="width" value="0.05" units="cm"/>
      <inkml:brushProperty name="height" value="0.05" units="cm"/>
    </inkml:brush>
  </inkml:definitions>
  <inkml:trace contextRef="#ctx0" brushRef="#br0">452 592 24575,'26'-22'0,"6"-6"0,-30 27 0,0-1 0,-1 0 0,1 0 0,-1 0 0,0 0 0,1 0 0,-1 0 0,0-1 0,0 1 0,-1 0 0,1 0 0,0-1 0,0-3 0,-1 5 0,0-1 0,0 1 0,0 0 0,0-1 0,0 1 0,-1-1 0,1 1 0,0 0 0,-1 0 0,1-1 0,-1 1 0,0 0 0,1 0 0,-1 0 0,0-1 0,0 1 0,1 0 0,-1 0 0,-2-1 0,0 0 0,0 0 0,0 0 0,0 0 0,0 1 0,0-1 0,0 1 0,-6-2 0,-1 1 0,0 0 0,1 0 0,-1 1 0,-16 1 0,1 2 0,1 0 0,0 2 0,0 1 0,1 1 0,-1 1 0,1 1 0,-36 17 0,43-17 0,0 1 0,1 1 0,0 0 0,1 1 0,0 0 0,1 1 0,0 1 0,1 0 0,0 0 0,1 1 0,-10 17 0,18-25 0,0 0 0,0 0 0,0 0 0,1 0 0,0 1 0,0-1 0,0 1 0,1-1 0,0 1 0,1 0 0,-1-1 0,1 1 0,0 0 0,1-1 0,0 1 0,0 0 0,0-1 0,3 8 0,-1-8 0,0 1 0,0 0 0,1-1 0,-1 0 0,2 1 0,-1-2 0,1 1 0,0 0 0,0-1 0,0 0 0,1 0 0,-1-1 0,1 1 0,1-1 0,-1 0 0,9 3 0,3 0 0,-1 0 0,1-2 0,0 0 0,0-2 0,1 0 0,-1 0 0,1-2 0,-1 0 0,1-2 0,33-4 0,-16 0 0,0-2 0,-1-2 0,-1-1 0,55-24 0,-65 23 0,0-1 0,-1-1 0,-1-1 0,0-1 0,0-1 0,-2-1 0,0-1 0,21-24 0,-29 28 0,-1-1 0,0 0 0,-1-1 0,-1 0 0,-1-1 0,0 1 0,-1-1 0,-1-1 0,0 0 0,-2 1 0,0-2 0,3-29 0,-6 27 0,-1 0 0,-1 0 0,0 1 0,-2-1 0,0 0 0,-2 1 0,0-1 0,-1 1 0,-1 1 0,-1-1 0,-1 1 0,0 1 0,-1-1 0,-2 2 0,-13-18 0,23 31 0,-1 2 0,0-1 0,0 0 0,0 0 0,0 1 0,0 0 0,0-1 0,0 1 0,-1 1 0,-5-3 0,8 3 0,0 1 0,-1 0 0,1 0 0,0 0 0,0 0 0,0 0 0,-1 0 0,1 0 0,0 0 0,0 0 0,-1 1 0,1-1 0,0 0 0,0 1 0,0-1 0,0 1 0,0 0 0,0-1 0,0 1 0,0 0 0,0-1 0,0 1 0,0 0 0,0 0 0,0 0 0,0 0 0,1 0 0,-1 0 0,0 0 0,1 0 0,-1 0 0,1 0 0,-1 1 0,1-1 0,0 0 0,-1 2 0,-3 9 0,1 0 0,0 1 0,0 0 0,2-1 0,-1 27 0,7 65 0,-4-92 0,25 205 0,-21-188 0,2-1 0,1 0 0,1-1 0,1 1 0,21 37 0,-29-61 0,0 0 0,0 0 0,1 0 0,0 0 0,0-1 0,0 1 0,0-1 0,0 0 0,0 0 0,1 0 0,0 0 0,0-1 0,-1 1 0,1-1 0,1 0 0,-1 0 0,0-1 0,0 1 0,1-1 0,-1 0 0,1 0 0,-1 0 0,1-1 0,-1 0 0,1 1 0,-1-2 0,1 1 0,0 0 0,-1-1 0,1 0 0,-1 0 0,0 0 0,1-1 0,-1 1 0,5-4 0,7-3 0,-1-1 0,0-1 0,-1 0 0,0-1 0,-1-1 0,0 0 0,-1-1 0,0 0 0,-1-1 0,0 0 0,-1-1 0,-1 0 0,13-28 0,-10 5 0,-11 36 0,-1 1 0,1-1 0,-1 0 0,0 1 0,0-1 0,0 1 0,0-1 0,0 0 0,0 1 0,0-1 0,0 1 0,0-1 0,-1 0 0,1 1 0,-1-1 0,1 1 0,-1-1 0,0 1 0,1-1 0,-1 1 0,-1-2 0,1 3 0,1 0 0,-1 0 0,1 0 0,0 1 0,-1-1 0,1 0 0,-1 0 0,1 0 0,-1 0 0,1 0 0,0 1 0,-1-1 0,1 0 0,0 0 0,-1 1 0,1-1 0,0 0 0,-1 1 0,1-1 0,0 0 0,-1 1 0,1-1 0,0 1 0,0-1 0,-1 0 0,1 1 0,0-1 0,0 1 0,0-1 0,0 1 0,0 0 0,-7 15 0,3-3 0,2-1 0,-1 1 0,2 0 0,-1 0 0,2-1 0,0 1 0,2 17 0,-1-20 0,0 0 0,1 0 0,1 0 0,-1-1 0,2 1 0,-1-1 0,1 1 0,1-1 0,10 16 0,-13-23 0,-1 0 0,1 0 0,0 0 0,0 0 0,0 0 0,0 0 0,0 0 0,0-1 0,0 1 0,1-1 0,-1 0 0,1 0 0,-1 1 0,1-1 0,-1-1 0,1 1 0,-1 0 0,1-1 0,3 1 0,-2-1 0,0 0 0,-1-1 0,1 0 0,0 1 0,0-1 0,-1 0 0,1-1 0,-1 1 0,1-1 0,-1 1 0,0-1 0,5-3 0,-1-1 0,0 1 0,-1-1 0,0 0 0,0 0 0,0 0 0,-1-1 0,0 0 0,0 0 0,-1 0 0,0-1 0,5-12 0,-7 14 0,-1-1 0,0 0 0,0 0 0,0 0 0,-1 1 0,0-1 0,0 0 0,-1 0 0,0 0 0,0 0 0,-1 0 0,0 1 0,0-1 0,-4-9 0,3 11 0,1 0 0,-1 0 0,1 1 0,-2-1 0,1 1 0,0-1 0,-1 1 0,0 0 0,0 0 0,0 0 0,0 1 0,-1 0 0,1 0 0,-1 0 0,0 0 0,0 1 0,0-1 0,-8-2 0,11 5 0,1 0 0,0-1 0,0 1 0,-1 0 0,1-1 0,0 1 0,-1 0 0,1 0 0,0 0 0,0 0 0,-1 0 0,1 0 0,0 1 0,-1-1 0,1 0 0,0 1 0,0-1 0,-1 1 0,1-1 0,0 1 0,0-1 0,0 1 0,0 0 0,0 0 0,0-1 0,0 1 0,0 0 0,0 0 0,0 0 0,0 0 0,1 0 0,-1 0 0,-1 2 0,2-1 0,0 0 0,-1-1 0,1 1 0,0 0 0,0 0 0,0-1 0,0 1 0,0 0 0,1 0 0,-1-1 0,0 1 0,1 0 0,-1-1 0,1 1 0,0 0 0,-1-1 0,1 1 0,0-1 0,0 1 0,0-1 0,0 1 0,0-1 0,1 0 0,1 3 0,6 2 0,-1 1 0,1-1 0,1 0 0,-1-1 0,1 0 0,0-1 0,0 0 0,0 0 0,1-1 0,-1 0 0,1-1 0,0 0 0,14 0 0,-14-1 0,1-1 0,-1 0 0,0-1 0,0 0 0,0-1 0,0 0 0,0-1 0,0 0 0,-1 0 0,1-1 0,-1-1 0,0 0 0,9-6 0,-16 10 0,-1-1 0,1 0 0,-1 0 0,0 0 0,0-1 0,0 1 0,0 0 0,0-1 0,-1 1 0,1-1 0,-1 0 0,1 1 0,-1-1 0,1-5 0,-1 6 0,-1 0 0,0 0 0,0 1 0,0-1 0,0 0 0,0 0 0,0 0 0,0 0 0,-1 0 0,1 1 0,0-1 0,-1 0 0,0 0 0,1 1 0,-1-1 0,0 0 0,0 1 0,0-1 0,0 1 0,0-1 0,-1 1 0,1 0 0,0-1 0,-3-1 0,3 3 0,1-1 0,0 1 0,-1-1 0,1 1 0,-1 0 0,1-1 0,-1 1 0,1 0 0,-1 0 0,1-1 0,-1 1 0,1 0 0,-1 0 0,1 0 0,-1-1 0,1 1 0,-1 0 0,1 0 0,-1 0 0,1 0 0,-1 0 0,1 0 0,-1 0 0,1 0 0,-1 0 0,0 1 0,1-1 0,-1 0 0,1 0 0,-1 0 0,1 1 0,-1-1 0,1 0 0,0 0 0,-2 1 0,1 1 0,0-1 0,0 1 0,0-1 0,1 1 0,-1 0 0,0 0 0,0-1 0,1 1 0,-1 0 0,1 3 0,-3 44 0,3-37 0,1 0 0,1 0 0,0 0 0,1 0 0,0 0 0,1 0 0,0-1 0,0 0 0,1 0 0,1 0 0,7 10 0,-9-16 0,0 1 0,0-1 0,1 0 0,0 0 0,0 0 0,0-1 0,1 1 0,-1-1 0,1-1 0,0 1 0,0-1 0,0 0 0,1 0 0,-1-1 0,1 0 0,-1 0 0,1 0 0,0-1 0,0 0 0,12 0 0,-8-2 0,1 0 0,0 0 0,-1-1 0,0-1 0,1 0 0,-1 0 0,0-1 0,0-1 0,-1 0 0,0 0 0,1-1 0,-2 0 0,1-1 0,15-14 0,-20 16 0,1 0 0,-1-1 0,0 1 0,0-1 0,-1-1 0,0 1 0,0 0 0,0-1 0,-1 0 0,0 0 0,-1 0 0,1 0 0,-1-1 0,-1 1 0,1 0 0,-1-1 0,0 1 0,-1-1 0,0 0 0,0 1 0,-1-1 0,0 1 0,-3-13 0,4 17 0,-1 0 0,0 0 0,-1 1 0,1-1 0,0 0 0,-1 0 0,1 1 0,-1-1 0,0 1 0,0-1 0,0 1 0,0 0 0,0 0 0,-1 0 0,-2-2 0,4 3 0,1 1 0,-1 0 0,0 0 0,1-1 0,-1 1 0,0 0 0,0 0 0,1 0 0,-1-1 0,0 1 0,0 0 0,1 0 0,-1 0 0,0 0 0,0 1 0,1-1 0,-1 0 0,0 0 0,0 0 0,1 1 0,-1-1 0,0 0 0,0 1 0,-1 0 0,1 1 0,0-1 0,-1 1 0,1-1 0,0 1 0,0-1 0,0 1 0,0-1 0,0 1 0,0 0 0,1 0 0,-1-1 0,0 4 0,-2 6 0,2-1 0,-1 1 0,1 0 0,1 0 0,0-1 0,1 1 0,0 0 0,0-1 0,1 1 0,6 18 0,-5-19 0,0 0 0,1 0 0,0-1 0,1 1 0,0-1 0,1 0 0,-1-1 0,2 1 0,-1-1 0,1 0 0,9 8 0,-12-14 0,0 1 0,1 0 0,-1-1 0,1 0 0,-1 0 0,1-1 0,0 1 0,0-1 0,0 0 0,-1 0 0,1-1 0,0 1 0,0-1 0,0 0 0,0 0 0,0-1 0,8-1 0,8-3 0,0 0 0,35-15 0,-35 12 0,224-70 0,-239 77 0,0-1 0,1 1 0,-2-2 0,1 1 0,0 0 0,0-1 0,-1 0 0,1-1 0,-1 1 0,7-6 0,-10 6 0,0 0 0,1 0 0,-1 0 0,0 0 0,0-1 0,-1 1 0,1-1 0,-1 1 0,0-1 0,1 1 0,-2-1 0,1 0 0,0 1 0,-1-1 0,1 0 0,-1 1 0,0-1 0,-1-6 0,1 7 0,-1-1 0,1 1 0,0 0 0,-1 0 0,0 0 0,0 0 0,0 0 0,0 0 0,0 0 0,0 0 0,-1 0 0,0 0 0,1 1 0,-1-1 0,0 1 0,0-1 0,-1 1 0,1 0 0,0-1 0,-5-1 0,3 2 0,0 0 0,0 0 0,0 1 0,0 0 0,0 0 0,-1 0 0,1 0 0,0 1 0,-1 0 0,1-1 0,0 2 0,-1-1 0,1 0 0,-8 3 0,-1 0 0,0 1 0,1 1 0,0 0 0,-1 1 0,2 0 0,-1 1 0,1 0 0,0 1 0,0 0 0,1 1 0,0 0 0,1 1 0,0 0 0,1 0 0,0 1 0,0 0 0,-8 16 0,14-23 0,0 1 0,0-1 0,1 1 0,0 0 0,0 0 0,0-1 0,0 1 0,1 0 0,0 0 0,0 0 0,0 0 0,0-1 0,1 1 0,1 5 0,-1-7 0,0 0 0,1 0 0,-1 0 0,1 0 0,-1 0 0,1-1 0,0 1 0,1 0 0,-1-1 0,0 0 0,1 1 0,-1-1 0,1 0 0,-1 0 0,1-1 0,0 1 0,0-1 0,0 1 0,0-1 0,0 0 0,5 1 0,5 1 0,0-1 0,-1 0 0,1-1 0,0 0 0,0-2 0,-1 1 0,1-1 0,0-1 0,-1 0 0,23-8 0,-11 2 0,-1 0 0,0-2 0,0-1 0,34-22 0,-44 24 0,0-1 0,0-1 0,-1 0 0,0-1 0,-1 0 0,0 0 0,-1-1 0,15-28 0,-15 23 0,0-2 0,-2 0 0,-1 0 0,0 0 0,-2-1 0,5-28 0,-7 19 0,0 1 0,-2-1 0,-2 1 0,0 0 0,-2-1 0,-2 1 0,0 0 0,-2 0 0,-1 1 0,-14-35 0,21 61 0,-20-40 0,20 40 0,-1-1 0,1 1 0,-1 0 0,0 0 0,0 0 0,0 0 0,0 0 0,0 0 0,0 0 0,-1 0 0,1 1 0,0-1 0,-5-1 0,6 3 0,0 0 0,0 0 0,0 0 0,0-1 0,-1 1 0,1 1 0,0-1 0,0 0 0,0 0 0,0 0 0,0 0 0,0 1 0,1-1 0,-1 0 0,0 1 0,0-1 0,0 1 0,0-1 0,0 1 0,0 0 0,1-1 0,-1 1 0,0 0 0,0 0 0,1-1 0,-1 1 0,1 0 0,-1 0 0,0 0 0,1 0 0,-1 1 0,-11 32 0,7-8 0,1-1 0,1 0 0,1 1 0,1 0 0,2-1 0,1 1 0,6 35 0,51 178 0,-51-212 0,-7-23 0,28 85 0,-25-78 0,1-2 0,-1 1 0,2 0 0,0-1 0,0 0 0,11 13 0,-15-20-42,0-1-1,0 1 0,-1 0 1,1-1-1,0 0 0,0 1 1,0-1-1,1 0 0,-1 0 1,0 0-1,0 0 0,1 0 1,-1-1-1,0 1 0,1-1 1,-1 1-1,1-1 0,-1 0 1,1 0-1,-1 0 0,0 0 1,1-1-1,-1 1 0,1-1 1,-1 1-1,0-1 0,1 0 1,-1 0-1,0 0 0,0 0 1,3-2-1,2-5-6783</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8.420"/>
    </inkml:context>
    <inkml:brush xml:id="br0">
      <inkml:brushProperty name="width" value="0.05" units="cm"/>
      <inkml:brushProperty name="height" value="0.05" units="cm"/>
    </inkml:brush>
  </inkml:definitions>
  <inkml:trace contextRef="#ctx0" brushRef="#br0">0 85 24575,'0'-85'0,"19"426"0,22-1 0,-28-242 0,-5-33 0,29 173 0,-37-237 13,0-1 0,0 1-1,0 0 1,0 0-1,0 0 1,0-1 0,0 1-1,0 0 1,1-1 0,-1 1-1,0 0 1,1 0 0,-1-1-1,0 1 1,1 0 0,-1-1-1,1 1 1,-1-1-1,1 1 1,-1-1 0,1 1-1,-1-1 1,1 1 0,0-1-1,-1 1 1,2-1 0,-2 0-85,0-1 1,1 0 0,-1 0 0,0 1 0,0-1 0,0 0 0,1 0 0,-1 0 0,0 1-1,0-1 1,0 0 0,0 0 0,0 0 0,-1 0 0,1 1 0,0-1 0,0 0 0,0 0 0,-1 1-1,1-1 1,0 0 0,-1 0 0,0 0 0,-5-13-6755</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8.783"/>
    </inkml:context>
    <inkml:brush xml:id="br0">
      <inkml:brushProperty name="width" value="0.05" units="cm"/>
      <inkml:brushProperty name="height" value="0.05" units="cm"/>
    </inkml:brush>
  </inkml:definitions>
  <inkml:trace contextRef="#ctx0" brushRef="#br0">17 0 24575,'-1'0'0,"1"0"0,-1 0 0,1 0 0,-1 0 0,0 0 0,1 0 0,-1 0 0,1 0 0,-1 0 0,0 0 0,1 1 0,-1-1 0,1 0 0,-1 0 0,1 0 0,-1 1 0,1-1 0,-1 0 0,1 1 0,-1-1 0,1 0 0,-1 1 0,1-1 0,0 1 0,-1-1 0,1 1 0,-1-1 0,1 1 0,0-1 0,0 1 0,-1-1 0,1 1 0,0 1 0,0-1 0,0 1 0,0-1 0,0 1 0,1-1 0,-1 1 0,0-1 0,1 1 0,-1-1 0,1 0 0,-1 1 0,2 1 0,3 4 0,0 1 0,0-1 0,9 9 0,-8-10 0,0-1 0,0 0 0,1 0 0,0 0 0,0-1 0,0 0 0,1 0 0,-1-1 0,1 0 0,0 0 0,0-1 0,0 0 0,0 0 0,0-1 0,1 0 0,-1 0 0,0-1 0,0 0 0,1-1 0,-1 1 0,11-4 0,-2 0 0,0 0 0,0-2 0,-1 0 0,0-1 0,0 0 0,0-1 0,-1-1 0,0-1 0,14-11 0,-12 5 0,1 0 0,-18 16 0,0 0 0,0 0 0,0 0 0,0 0 0,0 0 0,0 0 0,0 0 0,0 0 0,0 0 0,0 0 0,0 0 0,0 0 0,0 0 0,0 0 0,0 0 0,0 1 0,0-1 0,-10 10 0,-92 96-1365,80-85-5461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4.219"/>
    </inkml:context>
    <inkml:brush xml:id="br0">
      <inkml:brushProperty name="width" value="0.05" units="cm"/>
      <inkml:brushProperty name="height" value="0.05" units="cm"/>
    </inkml:brush>
  </inkml:definitions>
  <inkml:trace contextRef="#ctx0" brushRef="#br0">1 40 24575,'28'-12'0,"39"-12"0,-65 23 0,-1 1 0,0-1 0,0 1 0,0 0 0,0-1 0,1 1 0,-1 0 0,0 0 0,0-1 0,0 1 0,1 0 0,-1 0 0,0 0 0,0 1 0,1-1 0,-1 0 0,0 0 0,0 1 0,1-1 0,-1 1 0,0-1 0,0 1 0,0-1 0,0 1 0,0 0 0,0-1 0,0 1 0,0 0 0,0 0 0,0 0 0,0 0 0,-1 0 0,1 0 0,0 0 0,-1 0 0,1 0 0,0 0 0,-1 0 0,1 3 0,1 3 0,-1 0 0,0 1 0,-1-1 0,0 1 0,-1 12 0,1-7 0,-3 57 0,0-24 0,2 0 0,3-1 0,6 49 0,-7-88-170,1 1-1,-1-1 0,1 1 1,0-1-1,0 0 0,1 0 1,6 11-1,-1-7-6655</inkml:trace>
  <inkml:trace contextRef="#ctx0" brushRef="#br0" timeOffset="1">155 279 24575,'-3'-3'0,"-4"-4"0,-1-3 0,5-1 0,4 2 0,6 3 0,8 2 0,6 2 0,6-2 0,7 0 0,3 1 0,-4 0-8191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9.329"/>
    </inkml:context>
    <inkml:brush xml:id="br0">
      <inkml:brushProperty name="width" value="0.05" units="cm"/>
      <inkml:brushProperty name="height" value="0.05" units="cm"/>
    </inkml:brush>
  </inkml:definitions>
  <inkml:trace contextRef="#ctx0" brushRef="#br0">451 134 24575,'4'0'0,"-1"0"0,0 0 0,1-1 0,-1 0 0,1 1 0,-1-1 0,0 0 0,1-1 0,-1 1 0,0-1 0,0 1 0,4-4 0,-6 5 0,0-1 0,0 0 0,-1 0 0,1 0 0,0 1 0,0-1 0,-1 0 0,1 0 0,0 0 0,-1 0 0,1 0 0,-1 0 0,1-1 0,-1 1 0,0 0 0,1 0 0,-1 0 0,0 0 0,0 0 0,0 0 0,0-1 0,0 1 0,0 0 0,0 0 0,0 0 0,0 0 0,-1-1 0,1 1 0,0 0 0,-1 0 0,1 0 0,-1 0 0,1 0 0,-1 0 0,0 0 0,1 0 0,-1 0 0,-1-1 0,-5-5 0,1 0 0,-1 0 0,0 1 0,0 0 0,0 1 0,-1 0 0,0 0 0,0 0 0,0 1 0,-1 0 0,0 1 0,1 0 0,-1 0 0,0 1 0,0 0 0,-1 0 0,1 1 0,0 0 0,-10 1 0,2 1 0,1 0 0,1 1 0,-1 0 0,0 1 0,0 1 0,1 1 0,0 0 0,0 1 0,0 0 0,-17 12 0,19-10 0,0 1 0,1 0 0,0 1 0,1 1 0,0 0 0,0 0 0,1 1 0,-14 23 0,20-29 0,1 0 0,0 0 0,1 0 0,-1 0 0,1 1 0,1-1 0,-1 1 0,1-1 0,-1 14 0,2-15 0,1-1 0,-1 1 0,1 0 0,0 0 0,0-1 0,1 1 0,-1-1 0,1 1 0,0-1 0,0 0 0,0 0 0,1 0 0,-1 0 0,1 0 0,5 5 0,0-1 0,1 0 0,0-1 0,1 0 0,0 0 0,0-1 0,0 0 0,1 0 0,0-2 0,0 1 0,15 3 0,15 3 0,64 7 0,-86-15 0,65 7 0,153-1 0,-233-9 29,-1 0-1,0 0 1,0 0-1,0-1 0,0 1 1,1-1-1,-1 0 1,0 0-1,0 0 1,0-1-1,3-1 1,-5 2-86,0 0 0,0 0 0,0 0 0,0 0 0,0 0 0,-1 0 0,1 0 0,0 0 1,-1 0-1,1 0 0,0-1 0,-1 1 0,0 0 0,1 0 0,-1-1 0,0 1 0,1 0 1,-1-1-1,0 1 0,0 0 0,0-1 0,0 1 0,0 0 0,-1-1 0,1 1 1,0 0-1,-1-1 0,1 1 0,-1-2 0,-3-7-6769</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1.352"/>
    </inkml:context>
    <inkml:brush xml:id="br0">
      <inkml:brushProperty name="width" value="0.05" units="cm"/>
      <inkml:brushProperty name="height" value="0.05" units="cm"/>
    </inkml:brush>
  </inkml:definitions>
  <inkml:trace contextRef="#ctx0" brushRef="#br0">478 493 24575,'1'-5'0,"0"1"0,0 0 0,0-1 0,0 1 0,1 0 0,-1 0 0,5-7 0,5-14 0,-8 18 0,-1 0 0,-1 0 0,0-1 0,0 1 0,0 0 0,-1-1 0,0 1 0,0 0 0,-2-11 0,1 15 0,0 0 0,0 0 0,0 0 0,0 1 0,0-1 0,-1 1 0,1-1 0,-1 1 0,1-1 0,-1 1 0,0 0 0,0 0 0,0-1 0,0 2 0,-1-1 0,1 0 0,-1 0 0,1 1 0,-1-1 0,1 1 0,-1 0 0,0 0 0,1 0 0,-1 0 0,0 0 0,-3 0 0,-5 0 0,1 0 0,-1 0 0,0 1 0,0 0 0,1 1 0,-1 0 0,1 1 0,-1 0 0,1 1 0,0 0 0,-1 1 0,2 0 0,-1 0 0,0 1 0,-12 9 0,-1 1 0,1 2 0,1 0 0,0 2 0,-32 37 0,35-36 0,2 1 0,1 1 0,0 1 0,2 0 0,-21 49 0,29-61 0,1 1 0,0-1 0,1 1 0,1 0 0,0 0 0,0 1 0,1-1 0,1 0 0,0 0 0,0 1 0,1-1 0,1 0 0,0 0 0,1 0 0,5 15 0,-5-20 0,1-1 0,-1 1 0,1-1 0,1 0 0,-1 0 0,1-1 0,0 1 0,0-1 0,1 0 0,0 0 0,0-1 0,0 0 0,0 0 0,0 0 0,1-1 0,0 0 0,0 0 0,0-1 0,0 1 0,0-2 0,13 3 0,1-1 0,1-1 0,-1-2 0,1 0 0,-1-1 0,0-1 0,29-6 0,-10 0 0,-1-2 0,0-2 0,0-2 0,-1-1 0,-1-2 0,-1-1 0,0-3 0,55-40 0,-72 45 0,-1 0 0,0-1 0,-1-1 0,-1-1 0,-1 0 0,22-37 0,-28 40 0,-1-2 0,0 1 0,-1-1 0,-1 0 0,-1-1 0,0 1 0,-2-1 0,0 0 0,0-27 0,-4 12 0,-1 1 0,-2-1 0,-2 1 0,0 0 0,-3 1 0,0 0 0,-3 0 0,0 1 0,-26-45 0,38 74 0,-1 1 0,1 0 0,-1-1 0,0 1 0,1 0 0,-1 0 0,0-1 0,0 1 0,0 0 0,0 0 0,0 0 0,0 0 0,-1 0 0,1 0 0,0 0 0,0 1 0,-3-2 0,4 2 0,-1 0 0,1 0 0,-1 1 0,1-1 0,-1 0 0,0 0 0,1 1 0,-1-1 0,1 0 0,-1 1 0,1-1 0,-1 0 0,1 1 0,-1-1 0,1 1 0,0-1 0,-1 1 0,1-1 0,0 1 0,-1-1 0,1 1 0,0-1 0,-1 1 0,1-1 0,0 1 0,0-1 0,0 2 0,-3 7 0,1 0 0,0 1 0,0 17 0,-1 42 0,3 0 0,4 0 0,2-1 0,4 0 0,2 0 0,25 79 0,-31-130 0,0-1 0,0 1 0,2-1 0,0-1 0,20 29 0,-25-39 0,1-1 0,0 1 0,1-1 0,-1 0 0,1 0 0,-1-1 0,1 1 0,0-1 0,8 3 0,-10-4 0,1-1 0,0 0 0,0 0 0,0 0 0,0 0 0,0-1 0,0 0 0,1 0 0,-1 0 0,0 0 0,0 0 0,0-1 0,0 0 0,7-2 0,0-1 0,0-1 0,-1 0 0,0-1 0,0 0 0,0-1 0,-1 0 0,0 0 0,0-1 0,-1 0 0,0-1 0,-1 0 0,12-16 0,5-13 0,36-78 0,-53 101 0,18-43 0,-29 68 0,1 1 0,0-1 0,1 1 0,1 0 0,-1-1 0,2 1 0,-1 0 0,1 0 0,1-1 0,0 1 0,1 0 0,0 0 0,6 18 0,-6-22 0,1 0 0,-1 0 0,1-1 0,0 1 0,1-1 0,0 1 0,0-1 0,0 0 0,0-1 0,1 1 0,0-1 0,0 0 0,1 0 0,0 0 0,0-1 0,0 0 0,0 0 0,0 0 0,1-1 0,-1 0 0,1-1 0,11 4 0,-11-5 0,1 0 0,0-1 0,0 0 0,-1 0 0,1-1 0,0 0 0,0 0 0,-1 0 0,1-1 0,-1-1 0,1 1 0,-1-1 0,0 0 0,0-1 0,0 0 0,-1 0 0,1 0 0,-1-1 0,0 0 0,0 0 0,8-9 0,-9 7 0,1 1 0,-1 0 0,-1-1 0,1 0 0,-1 0 0,0 0 0,-1-1 0,1 1 0,-1-1 0,-1 0 0,0 0 0,0 0 0,0 0 0,-1 0 0,0 0 0,-1-1 0,0 1 0,0 0 0,-1 0 0,-2-12 0,2 16 0,-1-1 0,0 1 0,0-1 0,0 1 0,-1 0 0,1 0 0,-1 0 0,0 0 0,0 0 0,-1 1 0,1-1 0,-1 1 0,0 0 0,1 0 0,-2 0 0,1 1 0,0-1 0,0 1 0,-1 0 0,1 0 0,-9-2 0,7 2 0,0 1 0,-1 0 0,1 0 0,0 0 0,0 0 0,-1 1 0,1 0 0,0 1 0,-1-1 0,1 1 0,0 0 0,0 1 0,0-1 0,0 1 0,0 1 0,-9 3 0,14-5 0,0-1 0,0 1 0,0-1 0,0 1 0,0-1 0,1 1 0,-1 0 0,0-1 0,0 1 0,0 0 0,1 0 0,-1 0 0,0-1 0,1 1 0,-1 0 0,0 0 0,1 0 0,-1 0 0,1 0 0,0 0 0,-1 0 0,1 1 0,0-1 0,0 0 0,0 0 0,-1 0 0,1 0 0,0 0 0,0 0 0,1 0 0,-1 1 0,0-1 0,0 0 0,1 0 0,-1 0 0,0 0 0,1 0 0,-1 0 0,1 0 0,-1 0 0,1 0 0,0 0 0,-1 0 0,1-1 0,0 1 0,0 0 0,-1 0 0,1-1 0,2 2 0,2 3 0,0-1 0,1 0 0,0 0 0,0-1 0,0 0 0,12 5 0,-1-4 0,-1 0 0,1-1 0,0-1 0,-1 0 0,1-2 0,0 0 0,0 0 0,26-6 0,-13 1 0,0-1 0,-1-2 0,54-22 0,-79 28 0,30-15 0,-32 16 0,-1 0 0,1 0 0,-1 0 0,1-1 0,-1 1 0,0 0 0,1-1 0,-1 1 0,0 0 0,0-1 0,0 1 0,0-1 0,0 0 0,-1 1 0,1-1 0,0 0 0,0-2 0,-2-1 0,-2 10 0,-4 10 0,6-12 0,0 1 0,1 0 0,0 0 0,-1 0 0,1 0 0,1 0 0,-1 0 0,0 0 0,1-1 0,0 1 0,0 0 0,0 0 0,1-1 0,-1 1 0,1 0 0,0-1 0,0 0 0,0 1 0,0-1 0,0 0 0,1 0 0,-1 0 0,1 0 0,0-1 0,0 1 0,4 2 0,-2-2 0,0 0 0,1 0 0,-1 0 0,1 0 0,0-1 0,0 0 0,0 0 0,0-1 0,0 1 0,1-1 0,-1-1 0,0 1 0,0-1 0,1 0 0,9-2 0,-2-1 0,0-1 0,-1 0 0,0-1 0,0 0 0,0-1 0,-1-1 0,0 0 0,0 0 0,0-1 0,-1-1 0,0 0 0,-1 0 0,0-1 0,-1-1 0,10-13 0,-19 24 0,0 0 0,1-1 0,-1 1 0,0 0 0,0-1 0,0 1 0,1 0 0,-1-1 0,0 1 0,0 0 0,1 0 0,-1-1 0,0 1 0,1 0 0,-1 0 0,0 0 0,1-1 0,-1 1 0,0 0 0,1 0 0,-1 0 0,0 0 0,1 0 0,-1 0 0,1 0 0,-1 0 0,0 0 0,1 0 0,-1 0 0,0 0 0,1 0 0,4 11 0,-6 28 0,1-32 0,0-2 0,-1 15 0,1-1 0,1 1 0,0-1 0,5 20 0,-5-34 0,0-1 0,1 1 0,-1-1 0,1 1 0,0-1 0,0 0 0,0 1 0,1-1 0,-1 0 0,1-1 0,0 1 0,0 0 0,0-1 0,1 0 0,-1 1 0,1-1 0,0-1 0,0 1 0,0-1 0,0 1 0,0-1 0,7 2 0,3 0 0,2-1 0,-1 0 0,0-1 0,0-1 0,1 0 0,-1-1 0,1-1 0,27-5 0,12-5 0,56-20 0,-91 25 0,125-44 0,-123 41 0,0-1 0,0-2 0,-1 0 0,24-19 0,-39 26 0,0-1 0,0 1 0,0-1 0,-1 0 0,0 0 0,-1 0 0,1-1 0,4-9 0,-9 14 0,1 1 0,0-1 0,-1 1 0,1-1 0,-1 1 0,0-1 0,1 0 0,-1 1 0,0-1 0,0 1 0,0-1 0,0 0 0,0 1 0,-1-1 0,1 0 0,0 1 0,-1-1 0,0-2 0,-1 3 0,1-1 0,0 0 0,-1 1 0,1 0 0,-1-1 0,0 1 0,1 0 0,-1 0 0,0 0 0,0 0 0,0 0 0,1 0 0,-1 0 0,0 1 0,0-1 0,0 1 0,-1-1 0,-2 1 0,-7-1 0,0 1 0,1 0 0,-1 0 0,1 2 0,-1-1 0,1 1 0,0 1 0,0 0 0,0 1 0,0 0 0,0 0 0,1 1 0,-18 12 0,21-13 0,0 1 0,1 0 0,0 1 0,0 0 0,0 0 0,0 0 0,1 0 0,-8 15 0,10-17 0,1 1 0,0 0 0,0 0 0,0 1 0,0-1 0,1 0 0,0 0 0,0 1 0,1-1 0,0 1 0,0-1 0,0 0 0,0 1 0,2 7 0,-1-10 0,-1 0 0,1-1 0,0 1 0,0 0 0,0-1 0,1 1 0,-1-1 0,1 0 0,-1 1 0,1-1 0,0 0 0,0 0 0,0 0 0,0 0 0,4 3 0,-2-2 0,1 0 0,0-1 0,-1 0 0,1 0 0,0 0 0,0-1 0,0 1 0,6 0 0,5 0 0,1-1 0,-1-1 0,1 0 0,23-4 0,-23 1 0,-1 0 0,1-1 0,-1-1 0,0-1 0,-1 0 0,1-1 0,-1 0 0,-1-1 0,1-1 0,-1-1 0,-1 0 0,0 0 0,0-2 0,-1 1 0,-1-1 0,0-1 0,0 0 0,-1-1 0,-1 0 0,-1-1 0,0 1 0,0-1 0,-2-1 0,0 0 0,0 0 0,5-29 0,-8 22 0,-1 1 0,-1-1 0,0 0 0,-2 0 0,-5-33 0,3 39 0,-1 0 0,0 0 0,-2 1 0,1-1 0,-2 1 0,0 0 0,-17-26 0,22 39 0,-1 0 0,1-1 0,-1 1 0,0 0 0,0 0 0,0 0 0,-1 1 0,-3-3 0,6 4 0,0 1 0,0-1 0,1 1 0,-1 0 0,0-1 0,0 1 0,0 0 0,0 0 0,0-1 0,0 1 0,1 0 0,-1 0 0,0 0 0,0 0 0,0 0 0,0 0 0,0 1 0,0-1 0,0 0 0,1 0 0,-1 1 0,0-1 0,0 0 0,0 1 0,0-1 0,1 1 0,-1-1 0,0 1 0,1-1 0,-1 1 0,0 0 0,1-1 0,-1 1 0,0 0 0,1 0 0,-1-1 0,1 1 0,0 0 0,-1 0 0,1 0 0,0 0 0,-1 1 0,-3 8 0,1 0 0,1 0 0,0 1 0,0-1 0,1 1 0,0 0 0,1 20 0,12 76 0,4-31 0,3 0 0,3-1 0,4-1 0,52 107 0,-73-171 0,0 0 0,1 0 0,0 0 0,0-1 0,1 0 0,1 0 0,8 8 0,-16-16 9,0-1 0,1 0 0,-1 0-1,0 1 1,0-1 0,0 0 0,0 0-1,1 0 1,-1 0 0,0 1 0,0-1-1,0 0 1,1 0 0,-1 0 0,0 0-1,0 0 1,1 0 0,-1 0 0,0 0-1,0 0 1,1 0 0,-1 0 0,0 0-1,0 0 1,1 0 0,-1 0 0,0 0-1,0 0 1,1 0 0,-1 0 0,0 0-1,0 0 1,1 0 0,-1 0 0,0 0-1,0 0 1,1-1 0,-1 1 0,3-10-1716,-2-2-5119</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2.260"/>
    </inkml:context>
    <inkml:brush xml:id="br0">
      <inkml:brushProperty name="width" value="0.05" units="cm"/>
      <inkml:brushProperty name="height" value="0.05" units="cm"/>
    </inkml:brush>
  </inkml:definitions>
  <inkml:trace contextRef="#ctx0" brushRef="#br0">244 842 24575,'30'-34'0,"-1"0"0,-2-2 0,-1-1 0,-2-1 0,21-46 0,-17 22 0,-2-1 0,29-111 0,-46 142 0,5-51 0,-13 71 0,0 1 0,-1 0 0,0 0 0,-1 0 0,0-1 0,-1 1 0,0 0 0,-5-13 0,6 21 0,0 0 0,0 0 0,0 0 0,-1 0 0,1 1 0,-1-1 0,0 1 0,0-1 0,0 1 0,0 0 0,0 0 0,0 0 0,-1 0 0,1 0 0,-1 0 0,1 0 0,-1 1 0,0 0 0,1-1 0,-1 1 0,0 0 0,0 0 0,0 0 0,0 1 0,0-1 0,0 1 0,0 0 0,0 0 0,0 0 0,0 0 0,0 0 0,0 0 0,0 1 0,0 0 0,-6 1 0,-3 2 0,0 1 0,0 0 0,0 1 0,1 0 0,0 0 0,0 1 0,-13 12 0,-2 3-16,1 2 0,2 0 0,0 2-1,1 0 1,-29 49 0,28-34-37,1 1-1,3 0 1,-24 75-1,23-44-8,4 1 0,2 0 0,4 1 0,0 151-1,13-139 63,23 141 0,37 81 0,-36-188 0,-25-106-1261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2.755"/>
    </inkml:context>
    <inkml:brush xml:id="br0">
      <inkml:brushProperty name="width" value="0.05" units="cm"/>
      <inkml:brushProperty name="height" value="0.05" units="cm"/>
    </inkml:brush>
  </inkml:definitions>
  <inkml:trace contextRef="#ctx0" brushRef="#br0">0 216 24575,'0'-1'0,"1"-1"0,-1 0 0,0 1 0,1-1 0,-1 1 0,1-1 0,0 1 0,-1-1 0,1 1 0,0-1 0,0 1 0,0 0 0,0-1 0,0 1 0,0 0 0,0 0 0,1 0 0,-1 0 0,0 0 0,1 0 0,-1 0 0,1 0 0,-1 0 0,1 1 0,-1-1 0,4 0 0,4-2 0,1 0 0,0 1 0,12-1 0,-19 2 0,217-17 0,-91 8 0,-89 7 0,209-28 0,-244 30 0,1-1 0,-1 0 0,1 0 0,-1 0 0,0 0 0,1-1 0,-1 0 0,-1 0 0,9-7 0,-12 9 0,0 0 0,0 0 0,0 0 0,0 0 0,0 0 0,-1 0 0,1 0 0,0 0 0,-1-1 0,1 1 0,-1 0 0,1 0 0,-1-1 0,0 1 0,1 0 0,-1 0 0,0-1 0,0 1 0,0-2 0,-1 1 0,1 0 0,-1 0 0,0 1 0,0-1 0,1 0 0,-1 1 0,0-1 0,-1 0 0,1 1 0,0-1 0,0 1 0,-1-1 0,1 1 0,-1 0 0,1 0 0,-1 0 0,-1-2 0,-2 0 0,0 0 0,0 0 0,0 1 0,0-1 0,-1 1 0,1 0 0,-1 1 0,1-1 0,-1 1 0,0 0 0,1 0 0,-1 1 0,0 0 0,1 0 0,-1 0 0,0 1 0,0 0 0,1 0 0,-1 0 0,1 0 0,-1 1 0,1 0 0,0 1 0,-7 3 0,5-2 0,-1 1 0,2 0 0,-1 0 0,1 0 0,0 1 0,0 0 0,0 1 0,1-1 0,0 1 0,0 0 0,1 0 0,0 1 0,0-1 0,1 1 0,0 0 0,-3 9 0,4-7 0,0 0 0,0 0 0,1 0 0,0 0 0,1 0 0,0 0 0,1 0 0,0 1 0,0-1 0,1 0 0,3 10 0,-3-15 0,0 0 0,0 0 0,0 0 0,1-1 0,-1 1 0,1-1 0,0 1 0,0-1 0,1 0 0,0 0 0,-1-1 0,1 1 0,0-1 0,1 1 0,-1-1 0,1 0 0,-1-1 0,1 1 0,0-1 0,0 0 0,0 0 0,8 1 0,-5-2 0,1 1 0,-1-2 0,1 0 0,0 0 0,-1 0 0,1-1 0,0 0 0,-1-1 0,0 0 0,1 0 0,-1-1 0,0 0 0,0 0 0,0-1 0,0 0 0,-1 0 0,0-1 0,0 0 0,0-1 0,0 1 0,8-11 0,-3 4 0,-2-1 0,1 0 0,-1 0 0,-1-1 0,-1-1 0,0 1 0,-1-1 0,0-1 0,-1 1 0,5-23 0,-10 35 0,0 0 0,-1 0 0,1 0 0,-1 0 0,0 0 0,0 0 0,0 0 0,0-1 0,0 1 0,-1 0 0,0 0 0,1 0 0,-1 0 0,0 0 0,0 0 0,-1 0 0,1 1 0,-1-1 0,1 0 0,-1 1 0,-4-5 0,4 5 0,0 0 0,0 1 0,-1-1 0,1 1 0,0 0 0,-1 0 0,1 0 0,-1 0 0,1 0 0,-1 0 0,0 1 0,1-1 0,-1 1 0,0 0 0,1 0 0,-1 0 0,0 0 0,1 0 0,-1 0 0,0 1 0,1 0 0,-1-1 0,1 1 0,-1 0 0,-3 2 0,2-1 25,0 0-1,-1 1 0,1-1 1,0 1-1,1 0 1,-1 0-1,0 1 0,1-1 1,0 1-1,0 0 0,0 0 1,0 0-1,-4 8 1,6-10-76,0-1 1,0 1 0,1 0 0,-1 0 0,0 0-1,1 0 1,-1 0 0,1 0 0,0 0 0,0 0-1,0 0 1,0 0 0,0 0 0,0 1 0,0-1-1,1 0 1,-1 0 0,1 0 0,-1 0 0,1-1 0,0 1-1,0 0 1,0 0 0,0 0 0,0 0 0,0-1-1,0 1 1,1-1 0,-1 1 0,1-1 0,-1 1-1,1-1 1,2 2 0,11 6-6776</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3.122"/>
    </inkml:context>
    <inkml:brush xml:id="br0">
      <inkml:brushProperty name="width" value="0.05" units="cm"/>
      <inkml:brushProperty name="height" value="0.05" units="cm"/>
    </inkml:brush>
  </inkml:definitions>
  <inkml:trace contextRef="#ctx0" brushRef="#br0">34 151 24575,'-3'-38'0,"3"36"0,-1 0 0,1 0 0,-1 0 0,1 0 0,-1 0 0,0 0 0,0 0 0,0 0 0,0 0 0,0 1 0,0-1 0,-1 0 0,1 1 0,0-1 0,-3-1 0,4 3 0,0 0 0,-1 0 0,1 0 0,0 0 0,-1 0 0,1 0 0,-1 0 0,1 0 0,0 0 0,-1 0 0,1 0 0,-1 0 0,1 0 0,0 0 0,-1 0 0,1 0 0,0 0 0,-1 1 0,1-1 0,0 0 0,-1 0 0,1 1 0,0-1 0,0 0 0,-1 0 0,1 1 0,0-1 0,-1 0 0,1 0 0,0 1 0,0-1 0,0 0 0,0 1 0,-1-1 0,1 0 0,0 1 0,0-1 0,0 1 0,0-1 0,0 0 0,0 1 0,0-1 0,0 0 0,0 1 0,0-1 0,0 1 0,0 0 0,-3 21 0,3-21 0,0 16 0,1-1 0,0 1 0,1 0 0,1 0 0,0-1 0,2 0 0,0 0 0,0 0 0,2 0 0,0-1 0,0 0 0,14 20 0,-18-31 0,-1-1 0,1 0 0,0 1 0,0-1 0,0 0 0,1-1 0,-1 1 0,1 0 0,-1-1 0,1 0 0,0 0 0,0 0 0,0 0 0,0-1 0,0 0 0,0 0 0,0 0 0,0 0 0,9 0 0,-8-1 0,0 0 0,0-1 0,0 0 0,0 0 0,0-1 0,0 1 0,-1-1 0,1 0 0,0 0 0,-1 0 0,0-1 0,1 0 0,-1 0 0,0 0 0,0 0 0,5-7 0,2-3 0,0-1 0,-1 0 0,-1 0 0,-1-1 0,0-1 0,0 0 0,-2 0 0,0 0 0,-1 0 0,0-1 0,-1 0 0,-1 0 0,-1 0 0,-1-1 0,0-27 0,-2 40 0,1 1 0,0-1 0,-1 1 0,0-1 0,0 1 0,-1-1 0,1 1 0,-1-1 0,0 1 0,-4-7 0,5 10 0,0 0 0,1 0 0,-1 0 0,0 0 0,0 0 0,0 0 0,0 1 0,0-1 0,0 0 0,0 1 0,0-1 0,0 0 0,-1 1 0,1 0 0,0-1 0,0 1 0,-2-1 0,1 1 0,0 0 0,0 1 0,1-1 0,-1 0 0,0 1 0,0-1 0,1 1 0,-1-1 0,0 1 0,1 0 0,-1 0 0,1 0 0,-1 0 0,1 0 0,0 0 0,-2 1 0,-1 2-136,0 0-1,1-1 1,-1 2-1,1-1 1,0 0-1,0 1 1,1-1-1,-1 1 0,-1 5 1,-2 7-6690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3.466"/>
    </inkml:context>
    <inkml:brush xml:id="br0">
      <inkml:brushProperty name="width" value="0.05" units="cm"/>
      <inkml:brushProperty name="height" value="0.05" units="cm"/>
    </inkml:brush>
  </inkml:definitions>
  <inkml:trace contextRef="#ctx0" brushRef="#br0">1 123 24575,'3'-5'0,"0"1"0,0 0 0,0-1 0,-1 1 0,0-1 0,0 0 0,0 0 0,0 0 0,1-9 0,-2 9 0,1 0 0,-1 0 0,1 0 0,-1 1 0,1-1 0,1 1 0,-1-1 0,1 1 0,-1 0 0,1-1 0,4-3 0,-6 7 0,0 1 0,-1-1 0,1 0 0,0 1 0,-1-1 0,1 1 0,0-1 0,0 1 0,0-1 0,-1 1 0,1-1 0,0 1 0,0 0 0,0 0 0,0-1 0,0 1 0,0 0 0,0 0 0,0 0 0,0 0 0,-1 0 0,1 0 0,0 0 0,0 1 0,0-1 0,0 0 0,0 0 0,1 1 0,-1 0 0,1 1 0,0-1 0,-1 0 0,1 1 0,-1-1 0,0 1 0,1 0 0,-1-1 0,0 1 0,0 0 0,0 0 0,0 2 0,3 6 0,0 0 0,-1 1 0,3 18 0,-3 1 0,-2 45 0,1 1 0,1-70 0,3-11 0,6-18 0,-10 19 0,7-13 0,1 1 0,1 0 0,0 0 0,1 1 0,22-21 0,-26 29 0,0-1 0,1 1 0,-1 1 0,2 0 0,-1 0 0,1 0 0,-1 2 0,1-1 0,1 1 0,-1 0 0,13-2 0,-20 6 9,0-1 1,0 1-1,-1-1 0,1 1 0,0 0 0,0 0 0,0 1 1,0-1-1,0 0 0,0 1 0,0 0 0,0 0 1,0 0-1,-1 0 0,1 0 0,0 0 0,-1 1 0,1-1 1,-1 1-1,0 0 0,1 0 0,-1 0 0,0 0 0,0 0 1,0 0-1,0 1 0,0-1 0,-1 0 0,1 1 0,-1 0 1,0-1-1,0 1 0,0 0 0,0 0 0,0 0 0,0 3 1,3 11-284,-1 0-1,-2 0 1,1 0 0,-3 32 0,1-40-60,-1 17-6492</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3.899"/>
    </inkml:context>
    <inkml:brush xml:id="br0">
      <inkml:brushProperty name="width" value="0.05" units="cm"/>
      <inkml:brushProperty name="height" value="0.05" units="cm"/>
    </inkml:brush>
  </inkml:definitions>
  <inkml:trace contextRef="#ctx0" brushRef="#br0">222 548 24575,'8'-4'0,"6"-3"0,26-18 0,-37 24 0,-1-1 0,1 0 0,-1 0 0,0 0 0,0 0 0,1 0 0,-1-1 0,-1 1 0,1 0 0,0-1 0,-1 0 0,1 1 0,-1-1 0,0 0 0,0 0 0,2-5 0,-3 6 0,-1-1 0,1 1 0,0 0 0,-1 0 0,1 0 0,-1 0 0,0 0 0,0 0 0,0 0 0,0 0 0,0 0 0,0 0 0,0 1 0,-1-1 0,1 0 0,0 1 0,-1-1 0,0 1 0,1-1 0,-1 1 0,-2-2 0,-5-3 0,0 1 0,-18-8 0,21 10 0,-1 0 0,0 0 0,0 1 0,-1 0 0,1 1 0,0 0 0,0 0 0,-1 0 0,1 1 0,-1 0 0,1 0 0,0 1 0,-1 0 0,1 1 0,0-1 0,0 1 0,0 1 0,0-1 0,0 1 0,0 0 0,1 1 0,-1-1 0,1 2 0,0-1 0,0 0 0,1 1 0,-1 0 0,1 1 0,0-1 0,0 1 0,1 0 0,0 0 0,0 0 0,0 1 0,1-1 0,0 1 0,-4 11 0,5-11 0,0 0 0,0 0 0,1 0 0,-1 1 0,2-1 0,-1 0 0,1 0 0,0 1 0,1-1 0,-1 0 0,4 12 0,-3-16 0,0 0 0,0 0 0,0 0 0,1-1 0,-1 1 0,1 0 0,0-1 0,0 1 0,0-1 0,0 0 0,0 0 0,0 0 0,0 0 0,1 0 0,-1 0 0,1 0 0,0-1 0,-1 0 0,1 1 0,0-1 0,0 0 0,0 0 0,0 0 0,0-1 0,0 1 0,0-1 0,0 0 0,0 1 0,0-1 0,4-1 0,4 0 0,-1 0 0,1-1 0,-1-1 0,1 1 0,-1-2 0,0 1 0,0-1 0,0-1 0,-1 0 0,0 0 0,0-1 0,14-11 0,-6 2 0,0-1 0,0 0 0,-2-1 0,25-34 0,-26 27 0,0 1 0,-2-2 0,-1 0 0,-1 0 0,-2-1 0,0 0 0,-1 0 0,-2-1 0,-1 0 0,-1 0 0,-1 0 0,-3-54 0,0 78 0,-6-46 0,7 46 0,-1 1 0,1 0 0,-1 0 0,0 0 0,0-1 0,0 1 0,0 0 0,0 0 0,0 0 0,0 1 0,-1-1 0,1 0 0,-1 0 0,1 1 0,-1-1 0,0 0 0,1 1 0,-3-2 0,2 3 0,1 0 0,0 0 0,0-1 0,0 1 0,0 0 0,0 0 0,0 0 0,0 0 0,-1 0 0,1 1 0,0-1 0,0 0 0,0 0 0,0 1 0,0-1 0,0 1 0,0-1 0,0 1 0,0-1 0,0 1 0,0-1 0,0 1 0,0 0 0,1 0 0,-1-1 0,0 1 0,0 0 0,1 0 0,-2 2 0,-1 1 0,0 1 0,0 0 0,0 0 0,-3 8 0,0 5 0,1 0 0,1 0 0,0 0 0,-2 36 0,5 78 0,2-125 0,0 28-455,2 0 0,14 64 0,-6-57-6371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4.798"/>
    </inkml:context>
    <inkml:brush xml:id="br0">
      <inkml:brushProperty name="width" value="0.05" units="cm"/>
      <inkml:brushProperty name="height" value="0.05" units="cm"/>
    </inkml:brush>
  </inkml:definitions>
  <inkml:trace contextRef="#ctx0" brushRef="#br0">1 172 24575,'19'-24'0,"-15"19"0,-1 0 0,1 1 0,0-1 0,7-5 0,-9 8 0,0 1 0,0 0 0,0 0 0,0 0 0,0 0 0,0 0 0,0 0 0,1 0 0,-1 1 0,0-1 0,1 1 0,-1 0 0,0 0 0,1 0 0,3 0 0,0 1 0,0 0 0,-1 1 0,1-1 0,0 1 0,-1 0 0,1 1 0,-1 0 0,0-1 0,0 2 0,0-1 0,0 1 0,0-1 0,-1 1 0,1 0 0,-1 1 0,0-1 0,-1 1 0,1 0 0,-1 0 0,0 0 0,3 7 0,-2-4 0,0 1 0,0-1 0,-1 1 0,0 0 0,-1 1 0,0-1 0,0 0 0,-1 0 0,0 1 0,-1-1 0,0 1 0,-2 16 0,0-17 0,-1 0 0,1 0 0,-1 0 0,-1-1 0,-7 14 0,8-17 0,0-1 0,0 1 0,0-1 0,0 0 0,-1 0 0,1-1 0,-1 1 0,0-1 0,0 1 0,-1-1 0,-5 3 0,9-6 0,0 1 0,0 0 0,0-1 0,0 0 0,0 1 0,0-1 0,0 1 0,0-1 0,0 0 0,0 0 0,0 0 0,0 0 0,0 1 0,0-1 0,0-1 0,0 1 0,0 0 0,0 0 0,0 0 0,0 0 0,0-1 0,0 1 0,0-1 0,0 1 0,0 0 0,0-1 0,0 0 0,-1 0 0,1 0 0,0-1 0,0 0 0,0 0 0,0 1 0,0-1 0,0 0 0,1 0 0,-1 0 0,1 0 0,-1 0 0,1 0 0,0 0 0,0-3 0,0-5 0,0 0 0,1 0 0,0 0 0,5-19 0,-2 17 0,1 0 0,1 0 0,0 1 0,0-1 0,1 1 0,0 0 0,1 1 0,0 0 0,1 0 0,0 1 0,18-14 0,-14 13 0,0 1 0,0 1 0,1 0 0,0 1 0,0 0 0,1 1 0,0 1 0,0 0 0,21-3 0,-33 7 0,-1 1 0,0-1 0,0 1 0,0 0 0,1 0 0,-1 0 0,0 0 0,1 0 0,-1 0 0,0 1 0,0-1 0,0 1 0,1-1 0,-1 1 0,0 0 0,0 0 0,2 1 0,-3 0 0,1-1 0,-1 0 0,0 1 0,-1-1 0,1 1 0,0-1 0,0 1 0,-1 0 0,1-1 0,-1 1 0,1-1 0,-1 1 0,0 0 0,0 0 0,1-1 0,-1 1 0,0 0 0,-1-1 0,1 1 0,0 0 0,0-1 0,-1 1 0,0 2 0,-1 6 0,0-1 0,0 1 0,0 0 0,1 0 0,0 15 0,1-23 0,0 0 0,1 0 0,-1 0 0,0 0 0,1 0 0,-1 0 0,1 0 0,0 0 0,-1-1 0,1 1 0,0 0 0,0 0 0,0 0 0,1-1 0,-1 1 0,0 0 0,1-1 0,-1 0 0,0 1 0,1-1 0,0 0 0,-1 1 0,1-1 0,0 0 0,0 0 0,0-1 0,3 2 0,3 0 0,0 0 0,0-1 0,0-1 0,0 1 0,0-1 0,0-1 0,0 0 0,0 0 0,0 0 0,0-1 0,0 0 0,0-1 0,-1 1 0,1-1 0,-1-1 0,9-5 0,-3 2 0,-1-1 0,0-1 0,0 0 0,-1-1 0,0 0 0,-1 0 0,0-1 0,9-14 0,-10 12 0,-1 0 0,-1 0 0,0-1 0,-1 0 0,0-1 0,-1 1 0,-1-1 0,0 0 0,2-24 0,-8 65 0,0 39 0,65 391 0,-3-50 0,-59-393 0,-1 1 0,0-1 0,0 0 0,-1 1 0,-3 13 0,3-24 0,0 0 0,0 0 0,0 0 0,0 0 0,-1 0 0,1-1 0,-1 1 0,0 0 0,1 0 0,-1-1 0,-4 4 0,4-5 0,1 1 0,-1-1 0,0 0 0,0 0 0,0 0 0,0 0 0,0 0 0,0-1 0,0 1 0,0-1 0,0 1 0,0-1 0,0 0 0,0 0 0,-1 0 0,1 0 0,0 0 0,0 0 0,-2-1 0,-5-1 0,1-1 0,-1 1 0,1-2 0,0 1 0,0-1 0,1 0 0,-1-1 0,1 0 0,0 0 0,0-1 0,-10-10 0,3 1 0,0 0 0,1-1 0,-21-34 0,24 31 0,1-1 0,0 0 0,2 0 0,0 0 0,1-1 0,1 0 0,1 0 0,1-1 0,1 1 0,1-1 0,0 0 0,6-41 0,-2 48 0,0 0 0,0-1 0,2 1 0,0 1 0,0-1 0,1 1 0,1 0 0,11-16 0,-12 20 0,2 1 0,-1 0 0,1 0 0,1 1 0,-1 0 0,1 0 0,1 1 0,0 0 0,0 1 0,0 0 0,17-8 0,-9 7 0,1 1 0,0 1 0,0 1 0,0 0 0,0 1 0,20 0 0,-24 3 0,0 0 0,0 0 0,-1 2 0,1 0 0,0 1 0,-1 0 0,0 1 0,21 8 0,-33-11 0,0 0 0,0 0 0,1 0 0,-1 1 0,0-1 0,0 1 0,0-1 0,-1 1 0,1 0 0,0 0 0,-1 0 0,1 0 0,-1 0 0,1 0 0,1 3 0,-3-4 0,0-1 0,0 1 0,0 0 0,0-1 0,0 1 0,0 0 0,0-1 0,0 1 0,0 0 0,0-1 0,0 1 0,0 0 0,0-1 0,0 1 0,0-1 0,-1 1 0,1 0 0,0-1 0,0 1 0,-1-1 0,1 1 0,-1 0 0,-1 0 0,1 0 0,0 0 0,-1 0 0,1 0 0,0 0 0,-1 0 0,1-1 0,-1 1 0,1-1 0,-1 1 0,0-1 0,-3 1 0,-48 1-1365,37-2-5461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54.348"/>
    </inkml:context>
    <inkml:brush xml:id="br0">
      <inkml:brushProperty name="width" value="0.05" units="cm"/>
      <inkml:brushProperty name="height" value="0.05" units="cm"/>
    </inkml:brush>
  </inkml:definitions>
  <inkml:trace contextRef="#ctx0" brushRef="#br0">529 219 24575,'1'-3'0,"-1"1"0,1-1 0,0 1 0,0-1 0,0 1 0,0 0 0,0 0 0,1-1 0,-1 1 0,1 0 0,-1 0 0,1 0 0,0 0 0,2-1 0,5-9 0,-9 12 0,0 0 0,-1 0 0,1 0 0,-1-1 0,1 1 0,0 0 0,-1 0 0,1 0 0,0 0 0,-1 0 0,1 0 0,-1 0 0,1 0 0,-1 0 0,1 0 0,0 0 0,-1 0 0,1 0 0,-1 0 0,1 0 0,0 0 0,-1 0 0,1 0 0,0 0 0,-1 1 0,1-1 0,-1 0 0,1 0 0,-1 1 0,-18 5 0,2 0 0,-138 42 0,130-42 0,0 0 0,-1-2 0,1-2 0,-33 1 0,56-3 0,0 0 0,0 0 0,0 0 0,0 0 0,0-1 0,0 1 0,1 0 0,-1-1 0,0 0 0,0 1 0,0-1 0,1 0 0,-1 0 0,0 0 0,1 0 0,-1 0 0,1 0 0,-1 0 0,1-1 0,-1 1 0,1 0 0,0-1 0,0 0 0,0 1 0,-2-3 0,3 2 0,-1-1 0,1 1 0,-1 0 0,1-1 0,0 1 0,0-1 0,0 1 0,0-1 0,0 1 0,1 0 0,-1-1 0,1 1 0,-1 0 0,1-1 0,0 1 0,0 0 0,0 0 0,0 0 0,3-4 0,8-10 0,0 1 0,1 1 0,0 0 0,1 0 0,1 2 0,0 0 0,1 0 0,0 1 0,0 1 0,1 1 0,1 1 0,0 0 0,0 1 0,27-7 0,-41 13 0,0 1 0,0-1 0,0 0 0,1 1 0,-1 0 0,0 0 0,0 0 0,0 0 0,1 1 0,-1 0 0,0 0 0,0 0 0,0 0 0,0 1 0,0-1 0,-1 1 0,1 0 0,0 0 0,-1 0 0,1 1 0,-1-1 0,0 1 0,4 4 0,-3-2 0,-1 0 0,1 0 0,-1 0 0,-1 0 0,1 0 0,-1 1 0,0-1 0,0 1 0,0 0 0,-1-1 0,0 1 0,0 0 0,-1 0 0,1 0 0,-1 0 0,-1 6 0,0-1 0,0-1 0,-1 0 0,0 0 0,-1 0 0,0 0 0,-1 0 0,0-1 0,0 0 0,-1 1 0,-9 12 0,5-10 0,-1 0 0,0-1 0,-1 0 0,0-1 0,0 0 0,-20 12 0,-5-2 0,0-1 0,-1-1 0,-1-3 0,-55 16 0,77-26 0,2 1 0,0-2 0,0 0 0,0-1 0,0 0 0,-1-1 0,1-1 0,-22 0 0,35-1 0,0 0 0,1 0 0,-1 0 0,0 0 0,0 0 0,0-1 0,0 1 0,0 0 0,0-1 0,1 1 0,-1 0 0,0-1 0,0 1 0,1-1 0,-1 0 0,0 1 0,0-1 0,1 1 0,-1-1 0,1 0 0,-1 1 0,1-1 0,-1 0 0,1 0 0,-1-1 0,0 1 0,1-1 0,0 0 0,0 1 0,0-1 0,0 1 0,0-1 0,1 1 0,-1-1 0,0 1 0,1-1 0,-1 1 0,1-1 0,1-1 0,2-5 0,0 0 0,1 0 0,12-13 0,-8 11 0,0 1 0,1-1 0,0 2 0,0-1 0,1 1 0,0 1 0,1 0 0,0 1 0,20-9 0,-28 14 0,0-1 0,0 1 0,0 0 0,0 0 0,0 0 0,1 0 0,-1 1 0,0 0 0,1 0 0,-1 0 0,0 0 0,1 1 0,-1 0 0,0 0 0,0 0 0,0 0 0,0 0 0,0 1 0,0 0 0,0 0 0,0 0 0,0 0 0,-1 1 0,1 0 0,-1-1 0,0 1 0,0 0 0,0 0 0,0 1 0,-1-1 0,1 1 0,3 7 0,6 12 0,-2 1 0,-1 0 0,-1 1 0,5 27 0,-4-17 0,15 39 0,-20-63 0,1 0 0,0 0 0,1-1 0,1 0 0,-1 0 0,1-1 0,13 14 0,-15-19-76,0 0 1,0 0-1,1 0 0,-1-1 0,1 0 0,0 0 0,0 0 0,0-1 1,0 0-1,0 0 0,0 0 0,0-1 0,1 0 0,-1 0 1,1-1-1,-1 0 0,7 0 0,27-4-6750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54.829"/>
    </inkml:context>
    <inkml:brush xml:id="br0">
      <inkml:brushProperty name="width" value="0.05" units="cm"/>
      <inkml:brushProperty name="height" value="0.05" units="cm"/>
    </inkml:brush>
  </inkml:definitions>
  <inkml:trace contextRef="#ctx0" brushRef="#br0">1165 101 24575,'-200'-56'0,"167"50"0,0 1 0,-1 1 0,1 2 0,-38 3 0,23 2 0,1 3 0,0 2 0,0 1 0,1 3 0,0 2 0,-45 21 0,64-24 0,1 2 0,0 1 0,1 1 0,1 1 0,0 2 0,1 0 0,1 1 0,1 1 0,1 1 0,0 1 0,-16 26 0,22-25 0,1 1 0,1 1 0,2 0 0,0 0 0,2 1 0,0 0 0,2 1 0,1 0 0,1-1 0,2 1 0,0 1 0,2-1 0,5 44 0,-1-33 0,2-1 0,2 0 0,2 0 0,1-1 0,1 0 0,3-1 0,0 0 0,2-1 0,27 38 0,-26-47 0,0-2 0,2 0 0,1-1 0,1-1 0,0-1 0,1-1 0,2-1 0,0-1 0,45 23 0,-37-25 0,2 0 0,0-3 0,0-1 0,1-1 0,0-2 0,1-1 0,56 2 0,-55-8 0,1-2 0,-1-1 0,1-2 0,-1-2 0,0-1 0,-1-2 0,45-16 0,-52 13 0,-1-1 0,-1-1 0,0-1 0,0-2 0,-2 0 0,0-2 0,-1-1 0,-1-1 0,22-25 0,-21 16 0,-1-1 0,-2-1 0,-1-1 0,-1-1 0,-2-1 0,-1 0 0,19-61 0,-22 47 0,-1-1 0,-3 0 0,-2-1 0,-3 0 0,0-68 0,-5 91 0,-2 0 0,-1 0 0,-1 1 0,-1 0 0,-1 0 0,-2 0 0,-17-42 0,17 53 0,0 1 0,-1 0 0,0 0 0,-1 1 0,-1 0 0,0 1 0,-1 0 0,0 1 0,-1 0 0,0 1 0,-1 1 0,0 0 0,-21-11 0,6 8 0,0 1 0,-1 1 0,-1 2 0,1 1 0,-1 1 0,-1 2 0,-44-2 0,-8 4 0,-133 14 0,119-2-455,1 4 0,-176 48 0,225-44-6371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8.093"/>
    </inkml:context>
    <inkml:brush xml:id="br0">
      <inkml:brushProperty name="width" value="0.05" units="cm"/>
      <inkml:brushProperty name="height" value="0.05" units="cm"/>
    </inkml:brush>
  </inkml:definitions>
  <inkml:trace contextRef="#ctx0" brushRef="#br0">51 0 24575,'-13'231'0,"-23"317"-1365,34-511-5461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18.360"/>
    </inkml:context>
    <inkml:brush xml:id="br0">
      <inkml:brushProperty name="width" value="0.05" units="cm"/>
      <inkml:brushProperty name="height" value="0.05" units="cm"/>
    </inkml:brush>
  </inkml:definitions>
  <inkml:trace contextRef="#ctx0" brushRef="#br0">52 401 24575,'-1'-7'0,"0"0"0,0 0 0,-1 1 0,0-1 0,0 0 0,-3-6 0,-7-22 0,3-8 0,1-1 0,3 0 0,1 0 0,4-84 0,3 120 0,0 9 0,2 14 0,37 289 0,-32-202 0,201 1197 0,-131-974 0,-78-322 0,0-8 0,-1-18 0,0-34 0,-1 15-1365,-1 0-5461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0.949"/>
    </inkml:context>
    <inkml:brush xml:id="br0">
      <inkml:brushProperty name="width" value="0.05" units="cm"/>
      <inkml:brushProperty name="height" value="0.05" units="cm"/>
    </inkml:brush>
  </inkml:definitions>
  <inkml:trace contextRef="#ctx0" brushRef="#br0">36 1294 24575,'0'-37'0,"10"-397"0,-3 306 0,-7-1 0,-22-183 0,10 226 0,-4-39 0,15 117 0,0 5 0,1 1 0,0-1 0,-1 0 0,1 1 0,1-1 0,-1 0 0,0 0 0,0 1 0,1-1 0,1-4 0,-2 7 0,1 0 0,-1 0 0,0 0 0,1 0 0,-1 0 0,0 0 0,1 0 0,-1 0 0,0 0 0,1 0 0,-1 0 0,0 0 0,1 0 0,-1 0 0,0 0 0,1 0 0,-1 0 0,0 0 0,1 1 0,-1-1 0,0 0 0,0 0 0,1 0 0,-1 0 0,0 1 0,0-1 0,1 0 0,-1 0 0,0 1 0,0-1 0,0 0 0,1 1 0,-1-1 0,0 0 0,0 1 0,0-1 0,0 0 0,0 0 0,1 1 0,10 17 0,-10-16 0,22 38 0,55 88 0,-61-104 0,0-1 0,2-1 0,25 24 0,202 193 0,-141-137 0,148 111 0,135 69 0,-125-106-183,433 216 1,-467-285 60,4-10 0,347 95 0,-56-79 122,7-36 0,194-9 0,1-30 0,774-59-1194,-46-141 935,-1037 90 269,592-180 1,-722 154-11,426-210 0,222-233 0,-554 280-230,-24-26 166,-336 267 174,18-14 477,-1-3 0,-2-1 0,35-48-1,-70 86-586,-1-1 0,0 1 0,0 0 0,0-1 0,1 1 0,-1 0 0,0-1 0,0 1 0,1 0 0,-1 0 0,0 0 0,1-1 0,-1 1 0,0 0 0,1 0 0,-1 0 0,0-1 0,1 1 0,-1 0 0,0 0 0,1 0 0,-1 0 0,0 0 0,1 0 0,-1 0 0,0 0 0,1 0 0,-1 0 0,1 0 0,-1 0 0,0 0 0,1 0 0,-1 0 0,0 1 0,1-1 0,-1 0 0,1 0 0,12 15 0,4 25 0,-16-38 0,41 121 0,49 239 0,-17 136 0,-40 142 0,-62 1 0,1 54 0,32-517 0,53 334 0,-12-297 0,-45-214 0,-1 1 0,1 0 0,-1 0 0,0-1 0,0 1 0,1 0 0,-1 0 0,-1-1 0,1 1 0,0 0 0,0 0 0,-1-1 0,1 1 0,-1 0 0,1-1 0,-1 1 0,0 0 0,1-1 0,-1 1 0,0-1 0,0 1 0,0-1 0,0 0 0,-1 1 0,1-1 0,0 0 0,-1 0 0,1 0 0,0 0 0,-1 0 0,1 0 0,-1 0 0,0 0 0,-1 0 0,-6 2 0,-1-1 0,1 0 0,0-1 0,0 0 0,-14 0 0,2 0 0,-473 8 0,313-11 0,19 2-49,-2351 20-5392,1090 8 4046,0-45 644,613-16 625,-621-20-419,0 44 204,504 39 3410,-451 4 2510,1368-35-5579,0-1 0,0 0 0,0 0 0,0-1 0,0 0 0,1 0 0,-10-6 0,-35-11 0,10 11 0,0 2 0,-46-2 0,-16-2 0,90 6 0,15 5 0,1 0 0,0 0 0,0-1 0,-1 1 0,1 0 0,0 0 0,0-1 0,-1 1 0,1 0 0,0 0 0,0-1 0,0 1 0,-1 0 0,1-1 0,0 1 0,0 0 0,0-1 0,0 1 0,0 0 0,0-1 0,0 1 0,0 0 0,0-1 0,0 1 0,0-1 0,1-1 0,0 0 0,0-1 0,0 1 0,0 0 0,1 0 0,-1 0 0,1 0 0,3-4 0,-2 2 0,3-2 0,-1-1 0,-1-1 0,1 1 0,-1 0 0,0-1 0,-1 0 0,5-14 0,-2-2 0,4-35 0,-7 37 0,75-406 0,-76 418 0,-2 8 0,0-1 0,1 0 0,-1 0 0,1 1 0,0-1 0,-1 0 0,1 1 0,0-1 0,1 1 0,-1-1 0,0 1 0,1 0 0,-1 0 0,3-3 0,-4 5 9,1 0 0,-1 0 0,1 0 0,-1 0 0,1 0 0,-1 0 0,1 0 0,0 0 0,-1 0 0,1 0 0,-1 0 0,1 0 0,-1 0 0,1 0 0,-1 1 0,0-1 0,1 0 0,-1 0 0,1 1 0,-1-1 0,1 0 0,-1 1 0,0-1 0,1 0 0,-1 1 0,1-1 0,-1 0 0,0 1 0,0-1 0,1 1 0,-1-1 0,0 1 0,0-1 0,1 1 0,-1 0 0,10 21-799,-8-17-109,4 10-5927</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1.572"/>
    </inkml:context>
    <inkml:brush xml:id="br0">
      <inkml:brushProperty name="width" value="0.05" units="cm"/>
      <inkml:brushProperty name="height" value="0.05" units="cm"/>
    </inkml:brush>
  </inkml:definitions>
  <inkml:trace contextRef="#ctx0" brushRef="#br0">0 182 24575,'4'-86'0,"-3"78"0,1 0 0,-1-1 0,1 1 0,1 0 0,-1 0 0,1 1 0,1-1 0,5-9 0,-9 16 0,0 0 0,1 1 0,-1-1 0,1 0 0,0 0 0,-1 0 0,1 0 0,0 0 0,0 1 0,-1-1 0,1 0 0,0 1 0,0-1 0,0 1 0,0-1 0,0 1 0,0-1 0,0 1 0,0-1 0,0 1 0,0 0 0,0 0 0,0-1 0,0 1 0,2 0 0,-2 1 0,0-1 0,1 1 0,-1 0 0,0-1 0,1 1 0,-1 0 0,0 0 0,0 0 0,0 0 0,0 0 0,0 0 0,0 0 0,0 0 0,0 1 0,1 1 0,3 7 0,0 0 0,-1 0 0,5 19 0,11 51 140,15 116-1,-8 86-352,-9-73-1218,-14-174-5395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1.943"/>
    </inkml:context>
    <inkml:brush xml:id="br0">
      <inkml:brushProperty name="width" value="0.05" units="cm"/>
      <inkml:brushProperty name="height" value="0.05" units="cm"/>
    </inkml:brush>
  </inkml:definitions>
  <inkml:trace contextRef="#ctx0" brushRef="#br0">3 440 24575,'0'0'0,"0"0"0,-1 0 0,1 0 0,0 0 0,0-1 0,0 1 0,-1 0 0,1 0 0,0 0 0,0-1 0,0 1 0,0 0 0,0 0 0,0-1 0,0 1 0,-1 0 0,1 0 0,0-1 0,0 1 0,0 0 0,0 0 0,0-1 0,0 1 0,0 0 0,0 0 0,0-1 0,1 1 0,-1 0 0,0 0 0,0-1 0,0 1 0,0 0 0,0 0 0,0-1 0,0 1 0,1 0 0,-1 0 0,0 0 0,0-1 0,0 1 0,0 0 0,1 0 0,-1 0 0,0 0 0,0-1 0,0 1 0,1 0 0,-1 0 0,0 0 0,0 0 0,1 0 0,-1 0 0,1 0 0,18-6 0,-13 4 0,125-32 0,-74 21 0,92-35 0,-143 46 0,-1 0 0,0-1 0,0 1 0,0-1 0,0 0 0,-1-1 0,1 1 0,-1-1 0,0 0 0,0 0 0,0 0 0,6-8 0,-8 7 0,0 1 0,0-1 0,-1 0 0,1 1 0,-1-1 0,0 0 0,0 0 0,-1 0 0,1 0 0,-1 0 0,0 0 0,0 1 0,-1-1 0,-1-9 0,-4-15 0,-1 1 0,-1 0 0,-1 0 0,-20-40 0,29 67 0,-1 0 0,0-1 0,1 1 0,-1 0 0,0 0 0,1 0 0,-1 0 0,0 0 0,0 0 0,0 0 0,0 1 0,-1-2 0,1 2 0,1 0 0,0 0 0,0 0 0,-1 0 0,1 0 0,0 0 0,-1 0 0,1 0 0,0 0 0,0 0 0,-1 0 0,1 0 0,0 0 0,0 0 0,-1 0 0,1 0 0,0 0 0,0 1 0,0-1 0,-1 0 0,1 0 0,0 0 0,0 0 0,0 1 0,-1-1 0,1 0 0,0 0 0,0 0 0,0 1 0,0-1 0,0 0 0,-1 0 0,1 1 0,0-1 0,-1 5 0,-1-1 0,1 1 0,0 0 0,1-1 0,-1 8 0,-1 103 0,5 1 0,19 125 0,-18-207-682,16 64-1,-11-73-6143</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2.548"/>
    </inkml:context>
    <inkml:brush xml:id="br0">
      <inkml:brushProperty name="width" value="0.05" units="cm"/>
      <inkml:brushProperty name="height" value="0.05" units="cm"/>
    </inkml:brush>
  </inkml:definitions>
  <inkml:trace contextRef="#ctx0" brushRef="#br0">1 216 24575,'0'-22'0,"0"18"0,0 15 0,0 380 0,0-454 0,4 0 0,15-88 0,-13 119 0,2 0 0,1 1 0,2 0 0,1 0 0,1 2 0,26-43 0,-36 66 0,1 1 0,0-1 0,0 1 0,0 0 0,0 0 0,1 0 0,0 1 0,8-6 0,-11 9 0,-1 0 0,0 1 0,1-1 0,-1 1 0,1-1 0,-1 1 0,1-1 0,-1 1 0,1 0 0,-1 0 0,1 0 0,-1 0 0,1 0 0,0 0 0,-1 0 0,3 1 0,-2 0 0,0 0 0,0 0 0,0 0 0,0 0 0,0 0 0,0 1 0,0-1 0,0 1 0,-1-1 0,1 1 0,-1 0 0,1 0 0,-1-1 0,2 4 0,3 6 0,-1 0 0,0 0 0,0 0 0,-1 1 0,-1 0 0,4 20 0,5 78 0,-10-86 0,16 209 0,-18-230 0,0 0 0,0 0 0,1 0 0,0 0 0,-1 0 0,1 0 0,0 0 0,0 0 0,3 4 0,-4-7 0,0 0 0,0 0 0,0 1 0,1-1 0,-1 0 0,0 0 0,0 0 0,0 0 0,1 1 0,-1-1 0,0 0 0,0 0 0,1 0 0,-1 0 0,0 0 0,0 0 0,1 0 0,-1 0 0,0 0 0,0 0 0,1 0 0,-1 0 0,0 0 0,0 0 0,1 0 0,-1 0 0,0 0 0,0 0 0,1 0 0,-1 0 0,0 0 0,0 0 0,1 0 0,-1-1 0,0 1 0,0 0 0,1 0 0,10-18 0,18-47 0,43-90 0,-53 120 0,1 0 0,31-38 0,-45 64 0,1 1 0,0 0 0,1 0 0,0 1 0,0 0 0,1 0 0,0 1 0,17-9 0,-22 13 0,-1 1 0,0 0 0,0 0 0,1 0 0,-1 0 0,1 0 0,-1 1 0,1-1 0,0 1 0,-1 0 0,1 0 0,-1 0 0,1 1 0,-1-1 0,1 1 0,-1 0 0,1 0 0,-1 0 0,0 0 0,1 1 0,-1-1 0,0 1 0,0 0 0,0 0 0,0 0 0,0 0 0,-1 0 0,1 1 0,4 5 0,0 2 0,0 0 0,0 1 0,-1 0 0,0 0 0,-1 1 0,0 0 0,-1 0 0,0 0 0,-1 0 0,3 18 0,-1 12 0,0 73 0,-6-47-1365,0-44-5461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2.900"/>
    </inkml:context>
    <inkml:brush xml:id="br0">
      <inkml:brushProperty name="width" value="0.05" units="cm"/>
      <inkml:brushProperty name="height" value="0.05" units="cm"/>
    </inkml:brush>
  </inkml:definitions>
  <inkml:trace contextRef="#ctx0" brushRef="#br0">1 186 24575,'1'-21'0,"2"-1"0,0 1 0,8-27 0,-3 16 0,-7 25 0,1 1 0,0-1 0,0 1 0,4-9 0,-6 15 0,0 0 0,0 0 0,0 0 0,1 0 0,-1 1 0,0-1 0,0 0 0,0 0 0,0 0 0,0 0 0,0 1 0,0-1 0,0 0 0,0 0 0,1 0 0,-1 0 0,0 0 0,0 0 0,0 1 0,0-1 0,0 0 0,0 0 0,1 0 0,-1 0 0,0 0 0,0 0 0,0 0 0,0 0 0,1 0 0,-1 0 0,0 0 0,0 0 0,0 0 0,1 0 0,-1 0 0,0 0 0,0 0 0,0 0 0,0 0 0,1 0 0,-1 0 0,0 0 0,0 0 0,0 0 0,0 0 0,1 0 0,-1 0 0,0 0 0,0-1 0,0 1 0,0 0 0,0 0 0,1 0 0,-1 0 0,0 0 0,0 0 0,0-1 0,0 1 0,0 0 0,0 0 0,0 0 0,0 0 0,0-1 0,0 1 0,0 0 0,1 0 0,-1 0 0,3 17 0,-3-15 0,78 348 0,-68-314 0,-3-1 0,-5-25 0,1 1 0,-1-1 0,2 1 0,-1-1 0,7 11 0,-8-17 0,0-1 0,1 0 0,-1 0 0,1 0 0,-1 0 0,1 0 0,0-1 0,0 1 0,1-1 0,-1 0 0,0 0 0,1 0 0,-1 0 0,1-1 0,0 1 0,-1-1 0,1 0 0,5 1 0,7 1-170,0-2-1,0 1 0,0-2 1,0 0-1,0-1 0,0-1 1,28-6-1,-14 0-6655</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3.289"/>
    </inkml:context>
    <inkml:brush xml:id="br0">
      <inkml:brushProperty name="width" value="0.05" units="cm"/>
      <inkml:brushProperty name="height" value="0.05" units="cm"/>
    </inkml:brush>
  </inkml:definitions>
  <inkml:trace contextRef="#ctx0" brushRef="#br0">51 45 24575,'-3'-3'0,"1"0"0,0 0 0,0 0 0,0 0 0,0 0 0,-1-4 0,-7-11 0,10 18 0,0 0 0,0 0 0,0 0 0,0 0 0,0-1 0,0 1 0,0 0 0,0 0 0,0 0 0,-1 0 0,1 0 0,0 0 0,0 0 0,0 0 0,0 0 0,0 0 0,0-1 0,0 1 0,0 0 0,0 0 0,-1 0 0,1 0 0,0 0 0,0 0 0,0 0 0,0 0 0,0 0 0,0 0 0,0 0 0,-1 0 0,1 0 0,0 0 0,0 0 0,0 0 0,0 0 0,0 0 0,0 0 0,0 0 0,-1 0 0,1 0 0,0 0 0,0 0 0,0 0 0,0 1 0,0-1 0,0 0 0,0 0 0,0 0 0,-1 0 0,1 0 0,0 0 0,0 0 0,0 0 0,0 1 0,-3 9 0,2 12 0,-12 200 0,12-215 0,1-4 0,-1-1 0,1 1 0,-1 0 0,1 0 0,0-1 0,0 1 0,0 0 0,1 0 0,-1 0 0,1-1 0,-1 1 0,1 0 0,0-1 0,1 4 0,-1-6 0,-1 1 0,1-1 0,-1 0 0,1 0 0,-1 0 0,1 0 0,-1 0 0,1 0 0,-1 0 0,1-1 0,-1 1 0,1 0 0,-1 0 0,1 0 0,-1 0 0,1-1 0,-1 1 0,1 0 0,-1 0 0,1-1 0,-1 1 0,0 0 0,1-1 0,-1 1 0,0 0 0,1-1 0,-1 1 0,0-1 0,1 1 0,-1-1 0,14-17 0,-13 16 0,24-34 0,-8 10 0,0 0 0,2 2 0,1 0 0,1 2 0,28-25 0,-45 44 0,1-1 0,-1 2 0,1-1 0,0 0 0,0 1 0,0 0 0,0 0 0,0 1 0,0-1 0,7 0 0,-10 2 0,1 0 0,-1 0 0,0 0 0,0 0 0,0 0 0,0 1 0,0-1 0,0 0 0,0 1 0,0 0 0,0-1 0,0 1 0,0 0 0,-1 0 0,1 0 0,0 1 0,0-1 0,-1 0 0,1 0 0,-1 1 0,1-1 0,-1 1 0,0 0 0,1-1 0,-1 1 0,0 0 0,0 0 0,0 0 0,1 2 0,1 7 0,1 0 0,-2 0 0,0 0 0,0 0 0,-1 0 0,0 1 0,-1-1 0,-1 14 0,0-8 0,-1 0 0,-1 1 0,-1-1 0,-9 26 0,10-36 34,0 0 1,0 0-1,-1-1 0,1 0 0,-1 1 0,-1-1 0,1-1 0,-1 1 0,-9 8 1,10-11-136,0 0 1,1-1-1,-1 1 1,0-1 0,-1 0-1,1 0 1,0 0-1,-1-1 1,1 1 0,-1-1-1,1 0 1,-1 0 0,0-1-1,1 1 1,-1-1-1,-4-1 1,-15-1-6726</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3.628"/>
    </inkml:context>
    <inkml:brush xml:id="br0">
      <inkml:brushProperty name="width" value="0.05" units="cm"/>
      <inkml:brushProperty name="height" value="0.05" units="cm"/>
    </inkml:brush>
  </inkml:definitions>
  <inkml:trace contextRef="#ctx0" brushRef="#br0">0 172 24575,'6'-10'0,"0"1"0,0 0 0,1 0 0,0 1 0,0 0 0,1 0 0,0 1 0,1 0 0,-1 1 0,1-1 0,1 2 0,-1-1 0,1 1 0,11-4 0,7-1 0,1 0 0,1 2 0,53-7 0,-12 6 0,128 2 0,-192 7 342,-9 1-2049,-8-1-5119</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4.156"/>
    </inkml:context>
    <inkml:brush xml:id="br0">
      <inkml:brushProperty name="width" value="0.05" units="cm"/>
      <inkml:brushProperty name="height" value="0.05" units="cm"/>
    </inkml:brush>
  </inkml:definitions>
  <inkml:trace contextRef="#ctx0" brushRef="#br0">0 282 24575,'0'-9'0,"0"0"0,1 1 0,0-1 0,0 0 0,1 0 0,0 0 0,0 1 0,1-1 0,1 1 0,-1 0 0,1 0 0,0 0 0,1 0 0,0 1 0,0-1 0,9-8 0,-12 15 0,-1-1 0,0 1 0,1 0 0,-1 0 0,1 0 0,0 0 0,-1 0 0,1 0 0,0 1 0,-1-1 0,1 0 0,0 1 0,0-1 0,0 1 0,-1 0 0,1 0 0,0 0 0,0-1 0,3 2 0,-3-1 0,1 1 0,0 0 0,0 0 0,0 0 0,-1 0 0,1 1 0,-1-1 0,1 1 0,-1 0 0,1-1 0,1 4 0,5 3 0,-1 1 0,-1 0 0,0 0 0,12 21 0,9 22 0,-2 0 0,-2 2 0,-3 0 0,15 59 0,-35-110 0,0-1 0,-1 1 0,1 0 0,-1-1 0,0 1 0,0 0 0,0-1 0,0 1 0,0 0 0,-1 2 0,1-5 0,0 1 0,0-1 0,0 0 0,0 0 0,0 0 0,0 0 0,-1 0 0,1 1 0,0-1 0,0 0 0,0 0 0,0 0 0,0 0 0,0 0 0,0 0 0,0 0 0,-1 0 0,1 0 0,0 1 0,0-1 0,0 0 0,0 0 0,0 0 0,-1 0 0,1 0 0,0 0 0,0 0 0,0 0 0,0 0 0,0 0 0,-1 0 0,1 0 0,0 0 0,0 0 0,0 0 0,0 0 0,0 0 0,-1 0 0,1 0 0,0-1 0,0 1 0,0 0 0,0 0 0,0 0 0,0 0 0,-1 0 0,1 0 0,0 0 0,-10-16 0,3 0 0,1 0 0,0 0 0,2-1 0,0 1 0,1-1 0,0 0 0,1 0 0,2 0 0,1-32 0,2 21 0,0 1 0,2-1 0,2 1 0,0 1 0,15-36 0,-18 51 29,1 0-1,1 1 1,-1 0-1,2 0 0,-1 1 1,1 0-1,1 0 1,-1 0-1,2 1 1,-1 0-1,13-9 1,-15 14-111,0-1 1,0 1 0,0 0 0,1 0-1,-1 1 1,1 0 0,0 0-1,-1 0 1,1 1 0,0 0 0,0 0-1,0 1 1,0 0 0,-1 0 0,1 1-1,0 0 1,0 0 0,0 0 0,-1 1-1,8 2 1,9 6-6745</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4.939"/>
    </inkml:context>
    <inkml:brush xml:id="br0">
      <inkml:brushProperty name="width" value="0.05" units="cm"/>
      <inkml:brushProperty name="height" value="0.05" units="cm"/>
    </inkml:brush>
  </inkml:definitions>
  <inkml:trace contextRef="#ctx0" brushRef="#br0">14 195 24575,'-1'0'0,"1"0"0,-1 0 0,1 0 0,-1-1 0,0 1 0,1 0 0,-1 1 0,1-1 0,-1 0 0,0 0 0,1 0 0,-1 0 0,1 0 0,-1 1 0,1-1 0,-1 0 0,0 0 0,1 1 0,-1-1 0,1 0 0,0 1 0,-1-1 0,0 1 0,1 0 0,0-1 0,0 1 0,0-1 0,0 1 0,0-1 0,1 1 0,-1-1 0,0 1 0,0-1 0,0 0 0,1 1 0,-1-1 0,0 1 0,0-1 0,1 1 0,-1-1 0,0 0 0,1 1 0,-1-1 0,0 0 0,1 1 0,26 16 0,-2-8 0,0-2 0,0-1 0,0-1 0,52 3 0,-70-8 0,-1 0 0,1 0 0,-1-1 0,1 0 0,-1 0 0,1 0 0,-1-1 0,0 0 0,0 0 0,0-1 0,0 0 0,0 0 0,0 0 0,-1 0 0,1-1 0,-1 0 0,8-8 0,-10 9 0,0-1 0,0 0 0,0 0 0,-1-1 0,1 1 0,-1 0 0,0-1 0,0 0 0,0 1 0,-1-1 0,0 0 0,0 0 0,0 0 0,0 0 0,-1 0 0,0 1 0,0-1 0,0 0 0,-1 0 0,1 0 0,-1 0 0,-1 0 0,-1-7 0,1 6 0,-1 1 0,1 0 0,-1 0 0,0-1 0,0 2 0,-1-1 0,1 0 0,-1 1 0,0-1 0,0 1 0,-1 0 0,1 0 0,-1 1 0,0 0 0,0-1 0,0 2 0,-10-6 0,10 7 0,1-1 0,0 1 0,-1 0 0,1 0 0,-1 0 0,0 1 0,1-1 0,-1 1 0,0 1 0,1-1 0,-1 0 0,0 1 0,1 0 0,-1 0 0,1 0 0,0 1 0,-1 0 0,1 0 0,0 0 0,0 0 0,0 0 0,0 1 0,-4 3 0,1 1 0,0 0 0,0 1 0,1 0 0,-1 1 0,2-1 0,-1 1 0,2 0 0,-1 1 0,1-1 0,0 1 0,1 0 0,0 0 0,1 0 0,0 0 0,0 0 0,1 1 0,1-1 0,0 11 0,0-6 0,1 0 0,1 0 0,0 0 0,1 0 0,0 0 0,1-1 0,1 1 0,1-1 0,0 0 0,0-1 0,16 24 0,-16-30 0,0 1 0,1-1 0,-1-1 0,2 1 0,-1-1 0,1 0 0,0-1 0,0 1 0,0-2 0,1 1 0,0-1 0,-1-1 0,2 1 0,-1-1 0,0-1 0,1 0 0,-1 0 0,1-1 0,12 0 0,-11-1 0,-1 0 0,1-1 0,-1 0 0,1-1 0,-1-1 0,0 1 0,1-1 0,-1-1 0,-1 0 0,1 0 0,-1-1 0,1-1 0,-1 1 0,-1-1 0,1-1 0,-1 1 0,10-12 0,-8 6 0,-1 0 0,0-1 0,-1 0 0,0 0 0,-1 0 0,0-1 0,-1 0 0,-1-1 0,-1 1 0,0-1 0,4-26 0,-6 20 0,0 0 0,-2 0 0,0 1 0,-2-1 0,0 0 0,-1 0 0,-1 1 0,-7-21 0,10 37 0,0 0 0,-1 1 0,0-1 0,0 0 0,0 1 0,-2-4 0,4 7 0,-1 0 0,1-1 0,0 1 0,0 0 0,0 0 0,0 0 0,-1-1 0,1 1 0,0 0 0,0 0 0,0 0 0,-1 0 0,1-1 0,0 1 0,0 0 0,-1 0 0,1 0 0,0 0 0,0 0 0,-1 0 0,1 0 0,0 0 0,0 0 0,-1 0 0,1 0 0,0 0 0,0 0 0,-1 0 0,1 0 0,0 0 0,0 0 0,-1 0 0,1 0 0,-1 1 0,1 0 0,-1 0 0,1 0 0,-1 0 0,1 0 0,-1 0 0,1 0 0,0 0 0,-1 0 0,1 0 0,0 0 0,0 0 0,0 0 0,0 1 0,-1 26 0,2 1 0,1-1 0,2 0 0,8 37 0,-2-13 0,9 57 0,31 226 0,-49-312 0,-2-18 0,-3-12 0,-2-15 0,-6-28 0,2-2 0,3 1 0,-1-101 0,8 128 0,2 0 0,0 0 0,2 0 0,1 1 0,0-1 0,2 1 0,0 0 0,2 1 0,1 0 0,22-38 0,-29 55 0,1 0 0,0-1 0,0 1 0,1 1 0,-1-1 0,1 1 0,0 0 0,0 0 0,1 0 0,-1 1 0,1-1 0,-1 1 0,1 1 0,8-4 0,-9 5 0,0 0 0,-1 1 0,1-1 0,0 1 0,0 0 0,0 0 0,-1 0 0,1 1 0,0 0 0,-1 0 0,1 0 0,0 0 0,-1 1 0,1-1 0,-1 1 0,0 0 0,0 1 0,0-1 0,7 6 0,-6-4 0,0 0 0,0 0 0,-1 0 0,0 1 0,0 0 0,0-1 0,-1 1 0,1 0 0,-1 1 0,0-1 0,-1 1 0,1-1 0,-1 1 0,0 0 0,0 0 0,-1 0 0,0 0 0,0 0 0,0 0 0,-1 0 0,0 0 0,0 0 0,-1 1 0,1-1 0,-1 0 0,-1 0 0,-3 11 0,1-7 0,1-1 0,-2 0 0,1 0 0,-2-1 0,1 1 0,-1-1 0,0 0 0,0-1 0,-1 1 0,0-1 0,-1-1 0,0 1 0,0-1 0,0-1 0,0 1 0,-15 5 0,15-7-151,-1 0-1,0-1 0,0-1 0,0 0 1,0 0-1,0 0 0,-1-1 1,-14-1-1,1-2-6674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9.073"/>
    </inkml:context>
    <inkml:brush xml:id="br0">
      <inkml:brushProperty name="width" value="0.05" units="cm"/>
      <inkml:brushProperty name="height" value="0.05" units="cm"/>
    </inkml:brush>
  </inkml:definitions>
  <inkml:trace contextRef="#ctx0" brushRef="#br0">396 209 24575,'3'-1'0,"-1"0"0,0-1 0,1 1 0,-1-1 0,0 1 0,0-1 0,0 0 0,0 0 0,0 0 0,-1 0 0,1 0 0,-1-1 0,3-3 0,-1 1 0,2-1 0,-1 0 0,0-1 0,0 0 0,-1 0 0,0 0 0,0 0 0,0-1 0,2-13 0,-5 18 0,1 0 0,-1 0 0,0 0 0,0 0 0,0 0 0,-1 0 0,1 0 0,-1 0 0,0 0 0,1 1 0,-1-1 0,0 0 0,-1 0 0,1 1 0,0-1 0,-1 1 0,0-1 0,1 1 0,-1-1 0,0 1 0,0 0 0,0 0 0,0 0 0,-1 0 0,1 1 0,-4-3 0,-3-1 0,0 1 0,0 0 0,-1 1 0,1 0 0,-1 1 0,0-1 0,1 2 0,-1 0 0,0 0 0,0 0 0,-15 2 0,6 1 0,-1 0 0,1 2 0,0 0 0,-36 13 0,40-11 0,0 1 0,0 0 0,0 1 0,1 1 0,0 0 0,-12 12 0,21-18 0,1 1 0,0 0 0,0 0 0,0 1 0,0 0 0,1-1 0,-1 1 0,1 0 0,0 0 0,1 1 0,0-1 0,-1 1 0,2-1 0,-1 1 0,1 0 0,-1-1 0,2 1 0,-1 0 0,1 0 0,0 8 0,0-11 0,1 1 0,-1-1 0,1 0 0,0 1 0,0-1 0,0 0 0,1 0 0,-1 0 0,1 0 0,-1 0 0,1 0 0,0 0 0,0 0 0,1-1 0,-1 1 0,5 4 0,-2-4 0,0 0 0,-1 0 0,1-1 0,0 0 0,1 1 0,-1-1 0,0-1 0,0 1 0,11 0 0,-5 0 0,1-1 0,0-1 0,0 0 0,0-1 0,0 0 0,0-1 0,-1 0 0,1-1 0,13-5 0,-11 2 0,1-1 0,-1 0 0,-1-2 0,1 1 0,-1-1 0,-1-1 0,0-1 0,21-22 0,-32 32 0,-1 0 0,1 0 0,0 0 0,0 0 0,0 0 0,-1 1 0,1-1 0,0 0 0,0 1 0,0-1 0,0 1 0,0-1 0,2 0 0,-3 1 0,0 0 0,1 0 0,-1 0 0,0 0 0,1 0 0,-1 0 0,0 1 0,0-1 0,1 0 0,-1 0 0,0 0 0,0 0 0,1 0 0,-1 1 0,0-1 0,0 0 0,1 0 0,-1 0 0,0 1 0,0-1 0,0 0 0,0 0 0,1 1 0,-1-1 0,0 0 0,0 1 0,0-1 0,0 0 0,0 0 0,0 1 0,0-1 0,1 35 0,-1-24 0,-3 77 0,0-1 0,12 120 0,-8-197-455,0 1 0,6 18 0,0-14-6371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5.626"/>
    </inkml:context>
    <inkml:brush xml:id="br0">
      <inkml:brushProperty name="width" value="0.05" units="cm"/>
      <inkml:brushProperty name="height" value="0.05" units="cm"/>
    </inkml:brush>
  </inkml:definitions>
  <inkml:trace contextRef="#ctx0" brushRef="#br0">116 218 24575,'-1'0'0,"1"0"0,-1 0 0,0 0 0,0-1 0,1 1 0,-1 0 0,1 0 0,-1-1 0,0 1 0,1 0 0,-1-1 0,1 1 0,-1-1 0,1 1 0,-1-1 0,1 1 0,-1-1 0,1 1 0,-1-1 0,1 0 0,0 1 0,-1-1 0,1 1 0,0-1 0,-1 0 0,1 1 0,0-1 0,0 0 0,0 0 0,0 1 0,0-1 0,0 0 0,0 1 0,0-1 0,0 0 0,0 0 0,0 1 0,0-1 0,0 0 0,1 1 0,-1-1 0,0 0 0,0 1 0,1-1 0,-1 1 0,0-1 0,1 0 0,-1 1 0,1-1 0,-1 1 0,1-1 0,-1 1 0,1-1 0,-1 1 0,1 0 0,0-1 0,-1 1 0,1 0 0,0-1 0,-1 1 0,2 0 0,-6 0 0,1 1 0,-1 0 0,1 0 0,0 0 0,0 0 0,-1 0 0,1 1 0,0-1 0,0 1 0,1 0 0,-1 0 0,0 0 0,1 1 0,-1-1 0,1 1 0,-1-1 0,1 1 0,0 0 0,0 0 0,-2 4 0,-3 6 0,0 0 0,1 0 0,-7 20 0,9-17 0,-1 0 0,2 0 0,0 0 0,1 0 0,0 22 0,1-33 0,1 0 0,0 0 0,1 1 0,-1-1 0,1 0 0,0 0 0,1 0 0,-1 0 0,1 0 0,0 0 0,0-1 0,0 1 0,1 0 0,0-1 0,-1 0 0,2 0 0,-1 0 0,0 0 0,1 0 0,7 6 0,-8-9 0,1 1 0,-1 0 0,1-1 0,0 0 0,-1 0 0,1 0 0,0 0 0,0-1 0,0 0 0,-1 1 0,1-1 0,0 0 0,0-1 0,0 1 0,0-1 0,-1 0 0,1 0 0,0 0 0,-1 0 0,1-1 0,0 1 0,-1-1 0,4-2 0,4-3 0,-1 1 0,0-2 0,-1 1 0,1-1 0,-1-1 0,8-10 0,-8 8 0,-1-1 0,-1 0 0,0 0 0,0-1 0,-1 0 0,-1 0 0,0 0 0,-1-1 0,0 0 0,-1 0 0,-1 0 0,0 0 0,0-26 0,-3 31 0,1-1 0,-1 1 0,-1 0 0,0 0 0,0 0 0,-1 0 0,0 1 0,0-1 0,-9-15 0,8 19 0,0-1 0,0 0 0,0 1 0,-1 0 0,0 0 0,0 0 0,-1 1 0,1 0 0,-1 0 0,0 0 0,0 1 0,0-1 0,0 1 0,-8-2 0,9 4 0,0-1 0,0 1 0,0 0 0,0 1 0,-1-1 0,1 1 0,0 0 0,0 0 0,0 1 0,0 0 0,-1-1 0,1 2 0,0-1 0,1 1 0,-1-1 0,0 1 0,0 1 0,1-1 0,-1 1 0,1-1 0,0 1 0,-1 1 0,-5 5 0,7-6 0,0 0 0,1 0 0,-1 1 0,1-1 0,0 0 0,0 1 0,0-1 0,0 1 0,1 0 0,0 0 0,-1-1 0,1 1 0,1 0 0,-1 0 0,0 0 0,1 0 0,0 0 0,0 0 0,0 0 0,1 0 0,-1 0 0,1 0 0,0 0 0,0 0 0,0 0 0,0 0 0,1-1 0,0 1 0,0 0 0,4 5 0,-1-2 0,1-1 0,0 1 0,0-1 0,1-1 0,-1 1 0,1-1 0,1 0 0,-1-1 0,1 1 0,0-1 0,-1-1 0,2 0 0,-1 0 0,0-1 0,1 1 0,9 0 0,6 0 0,0 0 0,0-2 0,0 0 0,40-6 0,-46 3 0,-1-1 0,-1-1 0,1-1 0,-1 0 0,1-1 0,-1-1 0,-1 0 0,28-18 0,-32 18 0,-1-1 0,0 0 0,-1 0 0,0-1 0,0 0 0,-1 0 0,0-1 0,-1 0 0,0 0 0,-1-1 0,0 0 0,0 0 0,4-13 0,-9 19 0,1 0 0,-1 0 0,0 0 0,-1 0 0,1 0 0,-1-1 0,0 1 0,0 0 0,-1 0 0,-1-10 0,1 13 0,1 0 0,-1 1 0,1-1 0,-1 1 0,0-1 0,0 1 0,1 0 0,-1-1 0,0 1 0,0 0 0,0-1 0,-1 1 0,1 0 0,0 0 0,0 0 0,-1 0 0,1 0 0,-1 0 0,1 0 0,0 1 0,-1-1 0,0 1 0,1-1 0,-1 1 0,1-1 0,-1 1 0,0 0 0,1 0 0,-1-1 0,1 1 0,-1 0 0,0 1 0,1-1 0,-1 0 0,0 0 0,1 1 0,-3 0 0,-3 1 0,0 0 0,1 1 0,0 0 0,0 0 0,0 0 0,0 1 0,0 0 0,0 0 0,1 0 0,0 1 0,0 0 0,0 0 0,1 0 0,-1 0 0,1 1 0,1 0 0,-1 0 0,1 0 0,-4 9 0,5-10 0,0 1 0,0 0 0,0 0 0,1-1 0,0 1 0,0 0 0,0 0 0,1 0 0,0 1 0,0-1 0,1 0 0,-1 0 0,1 0 0,1-1 0,-1 1 0,1 0 0,0 0 0,0-1 0,1 1 0,0-1 0,0 1 0,5 6 0,6 4 0,2-1 0,0 0 0,0-1 0,1-1 0,27 16 0,-24-18 0,-2 2 0,0 1 0,0 0 0,26 28 0,-42-40 0,-1 0 0,1 0 0,-1 0 0,1 0 0,-1 0 0,0 0 0,0 1 0,0-1 0,0 0 0,0 1 0,0-1 0,0 1 0,-1-1 0,0 1 0,1-1 0,-1 1 0,0 2 0,-1-3 0,1 0 0,-1 0 0,0 0 0,0 0 0,0 0 0,0 0 0,0-1 0,0 1 0,0 0 0,0-1 0,-1 1 0,1-1 0,-1 1 0,1-1 0,-1 1 0,0-1 0,0 0 0,1 0 0,-1 0 0,-4 1 0,-4 3 0,0-1 0,0 0 0,0-1 0,-1-1 0,0 1 0,1-2 0,-14 2 0,20-3 0,0 0 0,1 0 0,-1-1 0,0 1 0,0-1 0,1 0 0,-1 0 0,0 0 0,1 0 0,-7-4 0,8 4 0,1 0 0,-1-1 0,0 1 0,0-1 0,1 1 0,-1-1 0,1 0 0,-1 0 0,1 0 0,0 0 0,0 0 0,0 0 0,0 0 0,0 0 0,0 0 0,0 0 0,1-1 0,-1 1 0,1-3 0,1-18-1365,4 1-5461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5.988"/>
    </inkml:context>
    <inkml:brush xml:id="br0">
      <inkml:brushProperty name="width" value="0.05" units="cm"/>
      <inkml:brushProperty name="height" value="0.05" units="cm"/>
    </inkml:brush>
  </inkml:definitions>
  <inkml:trace contextRef="#ctx0" brushRef="#br0">0 464 24575,'20'-12'0,"15"-9"0,68-31 0,-101 51 0,0 0 0,-1 1 0,1-1 0,0 1 0,0-1 0,-1 1 0,1 0 0,0 0 0,0-1 0,0 1 0,-1 1 0,1-1 0,0 0 0,0 0 0,0 1 0,3 0 0,-4 0 0,0 0 0,0-1 0,0 1 0,0 0 0,1 0 0,-1 0 0,-1 0 0,1 0 0,0 0 0,0 1 0,0-1 0,-1 0 0,1 0 0,0 1 0,-1-1 0,1 0 0,-1 2 0,2 6 0,-1 0 0,0 1 0,0-1 0,-1 0 0,-2 13 0,2-8 0,-3 21 188,2-18-576,0 0 0,1 0-1,3 32 1,1-36-6438</inkml:trace>
  <inkml:trace contextRef="#ctx0" brushRef="#br0" timeOffset="1">290 72 24575,'0'-6'0,"-3"-5"0,0-3 0,-4-2 0,-3 1 0,1 7 0,1 7 0,2 7 0,2 5 0,5 4 0,5 1 0,2 0-8191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6.360"/>
    </inkml:context>
    <inkml:brush xml:id="br0">
      <inkml:brushProperty name="width" value="0.05" units="cm"/>
      <inkml:brushProperty name="height" value="0.05" units="cm"/>
    </inkml:brush>
  </inkml:definitions>
  <inkml:trace contextRef="#ctx0" brushRef="#br0">36 20 24575,'-1'-19'0,"1"19"0,0 0 0,0 0 0,-1 0 0,1 0 0,0 0 0,0 0 0,0 0 0,0 0 0,0 0 0,0 0 0,0 0 0,0 0 0,0 0 0,0 0 0,0 0 0,0 0 0,0 1 0,0-1 0,0 0 0,-1 0 0,1 0 0,0 0 0,0 0 0,0 0 0,0-1 0,0 1 0,0 0 0,0 0 0,0 0 0,0 0 0,0 0 0,0 0 0,0 0 0,0 0 0,0 0 0,0 0 0,-1 0 0,1 0 0,0 0 0,0 0 0,0 0 0,0 0 0,0 0 0,0 0 0,0 0 0,0 0 0,0 0 0,0 0 0,0 0 0,0-1 0,0 1 0,0 0 0,0 0 0,-9 31 0,9-27 0,-8 36 0,2 0 0,-2 49 0,7 83 0,2-110 0,-1-46 0,-1 4 0,5 37 0,-3-53 0,-1 0 0,1 0 0,0 0 0,0 0 0,1 0 0,-1 0 0,1-1 0,-1 1 0,1 0 0,0-1 0,1 1 0,-1-1 0,1 0 0,-1 0 0,6 4 0,7 0-1365,-1-7-5461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7.314"/>
    </inkml:context>
    <inkml:brush xml:id="br0">
      <inkml:brushProperty name="width" value="0.05" units="cm"/>
      <inkml:brushProperty name="height" value="0.05" units="cm"/>
    </inkml:brush>
  </inkml:definitions>
  <inkml:trace contextRef="#ctx0" brushRef="#br0">148 472 24575,'2'-6'0,"1"-1"0,-1 1 0,0-1 0,-1 1 0,0-1 0,0 0 0,0-9 0,-2-47 0,-1 35 0,-11-50 0,11 70 0,0 0 0,-1 0 0,0 0 0,0 0 0,-1 0 0,1 0 0,-2 1 0,1 0 0,-1 0 0,-8-9 0,11 15 0,1-1 0,0 1 0,-1-1 0,1 1 0,-1 0 0,1 0 0,-1 0 0,0 0 0,0 0 0,1 0 0,-1 0 0,0 1 0,0-1 0,0 0 0,0 1 0,0 0 0,0-1 0,-2 1 0,3 0 0,-1 1 0,1-1 0,-1 1 0,1-1 0,-1 1 0,1 0 0,0-1 0,-1 1 0,1 0 0,0 0 0,0 0 0,-1 0 0,1 0 0,0 0 0,0 0 0,0 1 0,-1 1 0,-4 7 0,1 0 0,1 1 0,-1-1 0,2 1 0,-3 12 0,0-5 0,6-16 0,-1-1 0,1 0 0,-1 1 0,1-1 0,0 1 0,-1-1 0,1 1 0,0-1 0,0 0 0,0 1 0,0-1 0,0 1 0,0-1 0,1 1 0,-1-1 0,0 1 0,1-1 0,-1 0 0,1 1 0,-1-1 0,2 2 0,-1-2 0,1 0 0,0 1 0,-1-1 0,1 0 0,0 0 0,-1 0 0,1-1 0,0 1 0,0 0 0,0-1 0,0 1 0,0-1 0,0 0 0,0 1 0,3-1 0,11 0 0,1 0 0,-1-1 0,1 0 0,-1-1 0,0-1 0,29-10 0,-19 5 0,-1-2 0,-1-1 0,34-20 0,-47 24 0,0 0 0,17-16 0,-25 21 0,-1 1 0,0-1 0,-1 0 0,1 0 0,0 0 0,-1 0 0,1-1 0,-1 1 0,1 0 0,-1-1 0,0 1 0,0-1 0,0 1 0,-1-1 0,1 1 0,0-1 0,-1 0 0,0 1 0,1-1 0,-2-4 0,1 6 0,0 0 0,-1 0 0,1-1 0,-1 1 0,1 0 0,-1 0 0,1 0 0,-1 0 0,0 0 0,0 0 0,1 0 0,-1 0 0,0 0 0,0 1 0,0-1 0,0 0 0,0 0 0,0 1 0,0-1 0,0 1 0,-1-1 0,1 1 0,0-1 0,0 1 0,0 0 0,0-1 0,-1 1 0,1 0 0,0 0 0,0 0 0,-1 0 0,1 0 0,0 0 0,0 0 0,-1 1 0,1-1 0,-1 1 0,-4 0 0,1 0 0,0 1 0,-1 0 0,1 0 0,0 0 0,0 0 0,-5 4 0,-2 3 0,0 0 0,1 1 0,-13 14 0,19-19 0,0 1 0,0 0 0,1-1 0,0 2 0,1-1 0,-1 0 0,1 1 0,-4 12 0,6-18 0,1 1 0,-1-1 0,1 1 0,0-1 0,0 1 0,0-1 0,0 0 0,0 1 0,0-1 0,0 1 0,0-1 0,0 1 0,1-1 0,-1 0 0,0 1 0,1-1 0,-1 1 0,1-1 0,0 0 0,-1 0 0,1 1 0,0-1 0,0 0 0,2 2 0,-1-2 0,0 1 0,1-1 0,-1 1 0,1-1 0,-1 0 0,1 0 0,-1 0 0,1 0 0,0-1 0,0 1 0,-1-1 0,4 1 0,6-1 0,0 0 0,0-1 0,1 0 0,21-5 0,-9-3 0,0 0 0,-1-1 0,0-1 0,45-30 0,-5 4 0,-60 35 0,0-1 0,1 1 0,-1 0 0,1 1 0,-1-1 0,1 1 0,0 0 0,6-1 0,-9 2 0,-1 0 0,0 0 0,1 0 0,-1 0 0,1 1 0,-1-1 0,0 1 0,1-1 0,-1 1 0,0-1 0,0 1 0,0-1 0,1 1 0,-1 0 0,0 0 0,0 0 0,0 0 0,0 0 0,0 0 0,0 0 0,0 0 0,-1 0 0,1 0 0,0 0 0,-1 1 0,1-1 0,0 0 0,-1 1 0,0-1 0,1 0 0,-1 1 0,0-1 0,1 3 0,4 32 0,2 70 0,-4-56 0,-2-35 0,0 23 0,-1-36 0,0 0 0,0 0 0,0 1 0,-1-1 0,1 0 0,-1 0 0,1 0 0,-1 0 0,0 0 0,0 0 0,0 0 0,0 0 0,-2 2 0,3-4 0,0 1 0,0-1 0,0 0 0,-1 0 0,1 1 0,0-1 0,0 0 0,-1 0 0,1 1 0,0-1 0,0 0 0,-1 0 0,1 1 0,0-1 0,-1 0 0,1 0 0,0 0 0,-1 0 0,1 0 0,0 0 0,-1 0 0,1 0 0,-1 0 0,1 1 0,0-1 0,-1-1 0,1 1 0,0 0 0,-1 0 0,1 0 0,0 0 0,-1 0 0,1 0 0,-1-1 0,-7-12 0,3-19 0,6 22 0,1 0 0,0 1 0,1 0 0,0-1 0,0 1 0,1 0 0,0 0 0,0 0 0,1 1 0,8-10 0,6-7 0,40-42 0,-48 56 0,62-60 0,-65 64 0,0 1 0,1 0 0,-1 0 0,1 1 0,1 0 0,-1 0 0,14-4 0,-22 9 0,0-1 0,0 1 0,0-1 0,0 1 0,0 0 0,0 0 0,1-1 0,-1 1 0,0 0 0,0 0 0,0 0 0,0 1 0,0-1 0,1 0 0,-1 0 0,0 0 0,0 1 0,0-1 0,0 1 0,0-1 0,0 1 0,0-1 0,0 1 0,0 0 0,0-1 0,0 1 0,0 0 0,0 0 0,-1-1 0,1 1 0,0 0 0,-1 0 0,1 0 0,0 0 0,-1 0 0,1 0 0,-1 0 0,0 0 0,1 1 0,-1-1 0,0 0 0,0 0 0,1 0 0,-1 0 0,0 0 0,0 1 0,0 0 0,-1 9 0,1 0 0,-1-1 0,0 1 0,-4 12 0,2-11 0,3-10 0,0 0 0,-1 0 0,1 0 0,0 1 0,0-1 0,0 0 0,0 0 0,0 0 0,1 0 0,-1 0 0,1 0 0,-1 0 0,1 0 0,0 0 0,-1-1 0,1 1 0,0 0 0,0 0 0,1-1 0,-1 1 0,0 0 0,2 1 0,-1-2 0,0 1 0,0-1 0,1 0 0,-1 0 0,0 0 0,1 0 0,-1 0 0,0-1 0,1 1 0,-1-1 0,1 1 0,-1-1 0,1 0 0,-1 0 0,1 0 0,-1 0 0,1-1 0,2 0 0,33-8 0,0-2 0,-1-2 0,-1-2 0,0 0 0,36-24 0,-58 32 0,0-1 0,21-18 0,-32 24 0,-1 0 0,1 0 0,-1 0 0,1-1 0,-1 1 0,0-1 0,0 0 0,0 1 0,0-1 0,-1 0 0,1 0 0,-1 0 0,0 0 0,1-1 0,-2 1 0,1 0 0,0 0 0,0-1 0,-1-5 0,0 8 0,0 0 0,0 0 0,0 0 0,0-1 0,0 1 0,0 0 0,0 0 0,0 0 0,-1 0 0,1 0 0,-1 0 0,1 0 0,0 0 0,-1 0 0,0 0 0,1 0 0,-1 1 0,0-1 0,1 0 0,-1 0 0,0 0 0,0 1 0,1-1 0,-1 0 0,0 1 0,0-1 0,0 1 0,0-1 0,0 1 0,0 0 0,0-1 0,0 1 0,0 0 0,0-1 0,0 1 0,0 0 0,-1 0 0,1 0 0,0 0 0,0 0 0,0 0 0,0 1 0,0-1 0,0 0 0,0 0 0,0 1 0,-2 0 0,0 0 0,0 0 0,0 1 0,0 0 0,0 0 0,0-1 0,0 2 0,1-1 0,-1 0 0,1 0 0,-1 1 0,1 0 0,0-1 0,0 1 0,-2 4 0,-2 7 0,2 1 0,-1-1 0,2 1 0,0 0 0,1 0 0,0 0 0,1 21 0,10 107 0,36 95 0,-7-45 0,-36-183 0,-1-1 0,0 1 0,0-1 0,-1 1 0,-1-1 0,1 1 0,-3 10 0,2-18 0,0 1 0,0 0 0,0-1 0,0 1 0,-1-1 0,1 1 0,-1-1 0,1 0 0,-1 1 0,0-1 0,0 0 0,0 0 0,0 0 0,0 0 0,0-1 0,-1 1 0,1-1 0,0 1 0,-1-1 0,1 0 0,-1 0 0,0 0 0,1 0 0,-1 0 0,0-1 0,0 1 0,1-1 0,-5 1 0,-4-1 0,0 0 0,0 0 0,0-1 0,0-1 0,0 0 0,0 0 0,0-1 0,0 0 0,1-1 0,-1 0 0,1-1 0,0 0 0,-16-12 0,20 14 0,1-1 0,-1 0 0,1-1 0,0 1 0,1-1 0,-1 0 0,1 0 0,0 0 0,0-1 0,1 1 0,0-1 0,0 0 0,0 0 0,0 0 0,1 0 0,0-1 0,1 1 0,-1-1 0,1 1 0,0-1 0,1 1 0,0-1 0,0 0 0,1-9 0,2 4 0,0 1 0,1-1 0,1 1 0,0 0 0,0 0 0,1 0 0,1 1 0,0-1 0,0 2 0,1-1 0,0 1 0,0 0 0,15-11 0,4-2 0,1 1 0,1 2 0,46-24 0,-41 26 0,0 1 0,0 2 0,2 2 0,-1 1 0,56-10 0,-87 20 0,0 1 0,0 0 0,0 0 0,0 0 0,0 0 0,4 1 0,-8-1 0,0 0 0,1 0 0,-1 0 0,0 0 0,0 0 0,1 0 0,-1 1 0,0-1 0,0 0 0,1 0 0,-1 0 0,0 0 0,0 0 0,0 0 0,0 1 0,1-1 0,-1 0 0,0 0 0,0 0 0,0 1 0,0-1 0,1 0 0,-1 0 0,0 0 0,0 1 0,0-1 0,0 0 0,0 0 0,0 0 0,0 1 0,0-1 0,0 0 0,0 0 0,0 1 0,-11 11 0,-41 17-1365,23-15-5461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9.029"/>
    </inkml:context>
    <inkml:brush xml:id="br0">
      <inkml:brushProperty name="width" value="0.05" units="cm"/>
      <inkml:brushProperty name="height" value="0.05" units="cm"/>
    </inkml:brush>
  </inkml:definitions>
  <inkml:trace contextRef="#ctx0" brushRef="#br0">3167 1115 24575,'3'-5'0,"1"-1"0,-1 0 0,0 0 0,-1 0 0,1 0 0,-1 0 0,-1-1 0,1 1 0,-1-1 0,0 1 0,0-1 0,-1 1 0,0-9 0,-1 6 0,-1 0 0,0-1 0,0 1 0,-1 0 0,0 0 0,-1 0 0,1 1 0,-2-1 0,1 1 0,-1 0 0,-1 0 0,0 1 0,0-1 0,-9-8 0,-5-3 0,-1 1 0,0 1 0,-42-26 0,31 26 0,-1 0 0,0 2 0,-1 2 0,-1 1 0,0 1 0,-47-7 0,-1 6 0,-139-4 0,-216 32-358,0 35 1,435-51 357,-491 78 0,397-57 0,0 5 0,-184 74 0,245-83-5,2 0 1,0 3 0,2 1-1,0 1 1,1 1 0,1 2-1,2 1 1,0 2 0,2 0-1,1 2 1,1 1 0,2 1-1,1 0 1,2 2 0,-20 44 0,19-29 4,2 1 0,2 0 0,2 2 0,3-1 0,2 1 0,2 1 0,2-1 0,3 1 0,2 0 0,2 0 0,2 0 0,3-1 0,3 0 0,20 70 0,-3-42-46,3-1 0,3-2 0,4-2 0,2-1 1,4-1-1,4-3 0,82 97 0,-67-98-6,3-3-1,2-3 1,4-3 0,2-4-1,2-2 1,136 72 0,-83-64-123,1-7 0,4-4 1,186 43-1,427 43-523,-269-87 227,2-21 0,674-45 0,-905-3 171,448-95-1,-510 67 101,-2-8 0,346-154 0,-340 115 191,221-148 0,-288 157-2,-4-5 0,173-168 0,-227 190 9,-2-3-1,-3-2 1,-4-3-1,64-114 1,-93 141 2,-2-1 0,-3-2 1,-2 0-1,-2-1 0,-2-1 0,-3-1 1,-2 0-1,6-95 0,-16 112 78,-3 0 1,-1 1-1,-1-1 0,-2 1 0,-2 0 1,-1 0-1,-2 1 0,-2 0 0,-1 1 0,-21-38 1,10 31 67,-1 0 0,-2 2 0,-2 1 0,-2 1 0,-1 2 0,-2 1 0,-54-42 0,8 17-113,-3 4 1,-2 4 0,-178-80 0,-302-66-206,-294 0-558,-16 81 1,-8 73 147,623 49 291,-359 53 0,204 27 293,315-56 178,-195 82 0,262-95 488,1 1 0,1 2-1,0 1 1,-33 27 0,54-37-586,0 0 0,0 0 1,1 1-1,0 1 1,1 0-1,1 0 1,-1 0-1,2 1 1,0 1-1,0-1 1,2 1-1,0 0 0,-4 16 1,4-4-6909</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30.472"/>
    </inkml:context>
    <inkml:brush xml:id="br0">
      <inkml:brushProperty name="width" value="0.05" units="cm"/>
      <inkml:brushProperty name="height" value="0.05" units="cm"/>
    </inkml:brush>
  </inkml:definitions>
  <inkml:trace contextRef="#ctx0" brushRef="#br0">0 450 24575,'2'-5'0,"-1"1"0,1 0 0,-1 0 0,1 0 0,1 0 0,-1 0 0,1 0 0,-1 0 0,4-3 0,-2 2 0,-3 3 0,1-1 0,0 1 0,0 0 0,0-1 0,0 1 0,0 0 0,1 1 0,-1-1 0,1 0 0,-1 1 0,1-1 0,0 1 0,-1 0 0,1 0 0,0 0 0,4-1 0,-5 2 0,1 0 0,-1 0 0,0 0 0,0 0 0,1 0 0,-1 1 0,0-1 0,1 1 0,-1 0 0,0 0 0,0 0 0,0 0 0,0 0 0,0 0 0,0 0 0,0 1 0,0-1 0,-1 1 0,1-1 0,0 1 0,1 3 0,5 5 0,-1 0 0,-1 1 0,0 0 0,0 0 0,-1 0 0,0 1 0,-1 0 0,-1 0 0,0 0 0,2 15 0,1 20 0,0 60 0,-5-100 0,0 18 0,-1-1 0,-1 1 0,-1 0 0,-1 0 0,-2-1 0,-6 25 0,10-47 0,0 1 0,0-1 0,0 0 0,0 0 0,0 0 0,0 0 0,-1 0 0,1 0 0,-1 0 0,0 0 0,1 0 0,-1-1 0,0 1 0,0-1 0,-3 3 0,5-4 0,-1 0 0,0 1 0,0-1 0,1 0 0,-1 0 0,0 0 0,1 0 0,-1 0 0,0 0 0,0 0 0,1 0 0,-1 0 0,0 0 0,1 0 0,-1 0 0,0 0 0,1-1 0,-1 1 0,0 0 0,-1-1 0,1 0 0,0 0 0,0 0 0,0 0 0,0 0 0,-1-1 0,2 1 0,-1 0 0,0-1 0,0 1 0,0 0 0,0-1 0,0-2 0,-1-4 0,0 1 0,0-1 0,1 1 0,0-1 0,0 1 0,1-1 0,0 0 0,1-8 0,12-65 0,-11 71 0,16-72 0,3 1 0,4 1 0,3 2 0,4 0 0,58-102 0,-80 161 0,2 0 0,0 1 0,2 1 0,25-27 0,-35 40 0,1 0 0,1 0 0,-1 0 0,0 0 0,1 1 0,0 0 0,0 0 0,11-3 0,-13 5 0,0 0 0,1 0 0,-1 1 0,0 0 0,0-1 0,1 2 0,-1-1 0,0 0 0,1 1 0,-1 0 0,0 0 0,0 0 0,0 0 0,7 4 0,-1 1 0,0 0 0,-1 0 0,0 1 0,0 0 0,-1 1 0,1 0 0,-2 0 0,1 1 0,8 12 0,6 13 0,22 46 0,66 157 0,-88-179 0,-2 0 0,14 76 0,-33-126 0,1 0 0,-1 1 0,0-1 0,-1 1 0,-1 12 0,1-19 0,0 1 0,-1-1 0,1 0 0,-1 0 0,0 1 0,0-1 0,0 0 0,0 0 0,0 0 0,0 0 0,0 0 0,-1 0 0,1 0 0,-1-1 0,1 1 0,-1 0 0,0-1 0,0 1 0,0-1 0,0 0 0,0 1 0,0-1 0,0 0 0,-3 1 0,-5 1 0,-1-1 0,1 0 0,-1 0 0,0-1 0,0 0 0,0-1 0,1 0 0,-1-1 0,-14-2 0,-9-3 0,-52-17 0,50 12 0,1-2 0,0-1 0,1-1 0,0-2 0,-46-31 0,74 43 0,-1 0 0,1-1 0,0 1 0,-5-8 0,10 12 0,0 0 0,0 0 0,0 0 0,0 0 0,1 0 0,-1 0 0,0 0 0,1 0 0,-1-1 0,1 1 0,-1 0 0,1 0 0,0-1 0,-1 1 0,1 0 0,0-1 0,0 1 0,0 0 0,0-1 0,0 1 0,0 0 0,0 0 0,1-1 0,-1 1 0,0 0 0,1-1 0,-1 1 0,1 0 0,-1 0 0,1 0 0,0 0 0,0 0 0,1-2 0,2-1 0,1 0 0,0 0 0,0 0 0,1 1 0,-1 0 0,1 0 0,10-4 0,49-13 0,-42 14 0,363-105 0,-318 91 0,110-40 0,-177 59 0,1 0 0,-1 1 0,1-1 0,-1 1 0,1-1 0,-1 1 0,1-1 0,-1 1 0,1 0 0,-1 0 0,1 0 0,-1 0 0,1 0 0,-1 0 0,1 0 0,0 0 0,2 1 0,-3 0 0,1 0 0,-1 1 0,0-1 0,0 0 0,0 0 0,0 1 0,0-1 0,-1 1 0,1-1 0,0 0 0,-1 1 0,1 0 0,-1-1 0,1 1 0,-1-1 0,0 1 0,1 2 0,23 187 0,-17-118 0,-3-27 0,24 351 0,-29-393 0,0-5 0,-3-10 0,-2-19 0,-19-188 0,23 173 0,2 0 0,12-84 0,-8 107 0,1 0 0,1 0 0,0 1 0,2 0 0,14-29 0,-17 42 0,0 0 0,0 0 0,0 1 0,1 0 0,1 0 0,12-12 0,-15 16 0,1 0 0,-1 0 0,1 0 0,0 0 0,0 1 0,0-1 0,0 1 0,1 1 0,-1-1 0,1 1 0,-1 0 0,8-1 0,-8 2 0,0 0 0,0 0 0,0 1 0,0-1 0,0 1 0,0 0 0,0 1 0,0-1 0,0 1 0,-1 0 0,1 0 0,8 5 0,-7-2 0,1 0 0,-1 0 0,0 1 0,0 0 0,-1 0 0,0 0 0,7 11 0,-5-7 0,-1 1 0,-1-1 0,0 1 0,-1 0 0,0 0 0,-1 0 0,0 1 0,0 0 0,-1-1 0,-1 1 0,0 13 0,-2-16 0,0 0 0,0 0 0,-1-1 0,-1 1 0,1-1 0,-1 1 0,-1-1 0,1 0 0,-2 0 0,1 0 0,-1-1 0,0 1 0,0-1 0,-1 0 0,0-1 0,-8 7 0,6-6 0,0 0 0,0-1 0,-1 0 0,1 0 0,-1-1 0,-1-1 0,1 1 0,-1-1 0,0-1 0,0 0 0,0 0 0,0-1 0,-16 2 0,23-4 0,0 0 0,0 0 0,0 0 0,0 0 0,0-1 0,0 1 0,0-1 0,0 0 0,0 0 0,0 0 0,0 0 0,0 0 0,0-1 0,-3-2 0,5 3 0,0 0 0,-1 0 0,1-1 0,0 1 0,0-1 0,0 1 0,0-1 0,0 1 0,0-1 0,1 1 0,-1-1 0,1 0 0,-1 1 0,1-1 0,-1 0 0,1 0 0,0 1 0,0-1 0,0 0 0,0 0 0,0 1 0,0-1 0,0 0 0,1 0 0,-1 1 0,1-3 0,12-28-1365,4 2-5461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30.936"/>
    </inkml:context>
    <inkml:brush xml:id="br0">
      <inkml:brushProperty name="width" value="0.05" units="cm"/>
      <inkml:brushProperty name="height" value="0.05" units="cm"/>
    </inkml:brush>
  </inkml:definitions>
  <inkml:trace contextRef="#ctx0" brushRef="#br0">1 55 24575,'19'-5'0,"0"1"0,1 1 0,-1 1 0,1 0 0,33 2 0,-51 0 0,1 0 0,-1 1 0,1-1 0,-1 1 0,0 0 0,1-1 0,-1 1 0,0 0 0,1 0 0,-1 0 0,0 1 0,0-1 0,0 1 0,0-1 0,0 1 0,0-1 0,0 1 0,-1 0 0,1 0 0,-1 0 0,1 0 0,-1 0 0,0 0 0,1 1 0,-1-1 0,0 3 0,3 6 0,-1 1 0,0 0 0,-1 0 0,1 16 0,1 1 0,12 83 0,-4 0 0,-4 116 0,-8-224 0,-1 19 0,1-22 0,0 0 0,0 0 0,0 0 0,0 0 0,0 0 0,0-1 0,0 1 0,-1 0 0,1 0 0,0 0 0,-1-1 0,1 1 0,-1 0 0,1 0 0,-1-1 0,1 1 0,-1 0 0,1-1 0,-2 1 0,2-1 0,-1 0 0,0-1 0,1 1 0,-1-1 0,1 1 0,-1-1 0,0 1 0,1-1 0,-1 1 0,1-1 0,0 0 0,-1 1 0,1-1 0,-1 0 0,1 1 0,0-1 0,-1 0 0,1 0 0,0 1 0,0-1 0,0-1 0,-7-19 0,1-23 0,1 0 0,1-1 0,6-74 0,-1 93 0,-1-14 0,3 0 0,1 1 0,2-1 0,21-75 0,-25 109 0,0 0 0,1 0 0,0 0 0,0 0 0,1 0 0,0 0 0,0 1 0,0 0 0,0-1 0,1 2 0,8-8 0,-10 10 0,0 0 0,1 0 0,-1 0 0,1 1 0,-1-1 0,1 1 0,0 0 0,-1 0 0,1 0 0,0 0 0,0 1 0,0-1 0,0 1 0,0 0 0,-1 0 0,1 1 0,0-1 0,0 1 0,0 0 0,0 0 0,4 2 0,3 1 0,0 2 0,0-1 0,-1 1 0,0 1 0,0 0 0,0 0 0,-1 1 0,0 1 0,8 9 0,-5-4 0,-1 0 0,0 1 0,-1 0 0,0 1 0,9 22 0,-16-33 0,-1 1 0,0-1 0,-1 1 0,1 0 0,-1 0 0,0-1 0,0 1 0,-1 11 0,0-15 0,0 0 0,-1 0 0,1 1 0,-1-1 0,1 0 0,-1 0 0,0 0 0,0 0 0,0 0 0,0 0 0,0 0 0,0 0 0,0 0 0,-1 0 0,1-1 0,-1 1 0,0-1 0,1 1 0,-1-1 0,0 1 0,0-1 0,0 0 0,0 0 0,0 0 0,-4 2 0,-3-1 0,-1 1 0,0-1 0,0-1 0,0 0 0,0 0 0,0-1 0,0 0 0,-16-3 0,-79-18 0,8-7-1365,55 14-5461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09.815"/>
    </inkml:context>
    <inkml:brush xml:id="br0">
      <inkml:brushProperty name="width" value="0.05" units="cm"/>
      <inkml:brushProperty name="height" value="0.05" units="cm"/>
    </inkml:brush>
  </inkml:definitions>
  <inkml:trace contextRef="#ctx0" brushRef="#br0">0 118 24575,'0'-1'0,"1"0"0,-1 0 0,0-1 0,1 1 0,-1 0 0,0 0 0,1 0 0,-1 0 0,1 0 0,0 0 0,-1 0 0,1 0 0,0 0 0,0 0 0,-1 0 0,1 0 0,0 0 0,0 1 0,0-1 0,0 0 0,0 1 0,0-1 0,0 1 0,1-1 0,-1 1 0,0-1 0,2 1 0,36-8 0,-31 7 0,277-32 323,92-15-2011,-355 45-5138</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10.158"/>
    </inkml:context>
    <inkml:brush xml:id="br0">
      <inkml:brushProperty name="width" value="0.05" units="cm"/>
      <inkml:brushProperty name="height" value="0.05" units="cm"/>
    </inkml:brush>
  </inkml:definitions>
  <inkml:trace contextRef="#ctx0" brushRef="#br0">0 117 24575,'71'-20'0,"532"-59"0,-583 77 0,-12 1 0,13 0 0,0-2 0,20-5 0,-34 5-1365</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17.440"/>
    </inkml:context>
    <inkml:brush xml:id="br0">
      <inkml:brushProperty name="width" value="0.05" units="cm"/>
      <inkml:brushProperty name="height" value="0.05" units="cm"/>
    </inkml:brush>
  </inkml:definitions>
  <inkml:trace contextRef="#ctx0" brushRef="#br0">56 223 24575,'-7'-52'0,"3"32"0,3 13 0,-1 8 0,0 18 0,0 31 0,11 73 0,0 38 0,-8-143 0,0 25 0,-1-41 0,0 0 0,0 0 0,-1 1 0,1-1 0,-1 0 0,1 0 0,-1 0 0,0 0 0,1 0 0,-1 0 0,0 0 0,-1 0 0,1 0 0,-2 2 0,3-4 0,-1 1 0,1-1 0,-1 0 0,1 1 0,-1-1 0,1 0 0,-1 0 0,1 1 0,-1-1 0,0 0 0,1 0 0,-1 0 0,1 0 0,-1 0 0,1 0 0,-1 0 0,0 0 0,1 0 0,-1 0 0,1 0 0,-1 0 0,1 0 0,-1 0 0,0-1 0,1 1 0,-1 0 0,1 0 0,-1-1 0,1 1 0,-1 0 0,1-1 0,0 1 0,-1 0 0,1-1 0,-1 1 0,1-1 0,0 1 0,-1-1 0,1 1 0,0-1 0,-1 1 0,1-1 0,0 1 0,-1-2 0,-10-25 0,6-3 0,1 0 0,1 0 0,2-1 0,1 0 0,7-50 0,-4 48 0,2 0 0,2 1 0,14-43 0,-18 65 0,1-1 0,0 1 0,1 0 0,0 0 0,0 1 0,1-1 0,1 1 0,0 1 0,0-1 0,0 1 0,1 0 0,0 1 0,16-12 0,-21 17 0,-1 1 0,1-1 0,-1 1 0,1-1 0,0 1 0,0 0 0,0 0 0,-1 0 0,1 1 0,0-1 0,0 1 0,0 0 0,0-1 0,0 1 0,0 0 0,0 1 0,0-1 0,0 0 0,0 1 0,0 0 0,0 0 0,-1 0 0,1 0 0,0 0 0,-1 0 0,1 1 0,0-1 0,-1 1 0,0 0 0,1 0 0,-1 0 0,0 0 0,0 0 0,0 0 0,0 1 0,0-1 0,2 4 0,2 6 0,1 1 0,-1-1 0,-1 1 0,0 0 0,-1 0 0,4 24 0,-7-33 0,10 66 0,-11-63 0,1 0 0,-1 0 0,0 0 0,-1 0 0,1 0 0,-2 0 0,-2 12 0,-10 1 0,13-19 0,1-1 0,0 0 0,0 1 0,-1-1 0,1 1 0,0-1 0,-1 1 0,1-1 0,0 0 0,-1 1 0,1-1 0,-1 0 0,1 0 0,-1 1 0,1-1 0,-1 0 0,1 0 0,-1 1 0,1-1 0,-1 0 0,1 0 0,-1 0 0,1 0 0,-1 0 0,1 0 0,-1 0 0,1 0 0,-1 0 0,1 0 0,-1 0 0,1 0 0,-1 0 0,1-1 0,-1 1 0,1 0 0,-1 0 0,1 0 0,-1-1 0,0 1 0,1-1 0,0 1 0,0-1 0,0 1 0,0-1 0,0 1 0,0-1 0,0 1 0,0-1 0,0 1 0,0-1 0,1 1 0,-1 0 0,0-1 0,0 1 0,0-1 0,1 1 0,-1-1 0,0 1 0,1 0 0,-1-1 0,0 1 0,1 0 0,-1-1 0,0 1 0,1 0 0,-1 0 0,0-1 0,1 1 0,-1 0 0,1 0 0,-1 0 0,1-1 0,-1 1 0,1 0 0,-1 0 0,1 0 0,-1 0 0,1 0 0,24-7 0,-23 6 0,17-4 0,1 1 0,-1 1 0,1 0 0,36 1 0,-52 2 0,1 0 0,0 1 0,-1 0 0,1 0 0,-1 0 0,1 1 0,-1-1 0,0 1 0,1 0 0,-1 0 0,6 5 0,-7-5 0,-1 1 0,0-1 0,1 0 0,-1 1 0,0 0 0,-1 0 0,1 0 0,0-1 0,-1 1 0,0 1 0,1-1 0,-1 0 0,0 0 0,-1 0 0,1 1 0,0-1 0,-1 0 0,0 5 0,0-3 0,0 0 0,0 0 0,-1 0 0,1 0 0,-1 0 0,0 0 0,-1 0 0,1-1 0,-1 1 0,0 0 0,0-1 0,-1 1 0,1-1 0,-5 5 0,2-3 0,-1 1 0,0-1 0,0-1 0,0 1 0,-1-1 0,0 0 0,-13 7 0,-2-2 0,0-1 0,-1-1 0,0 0 0,-45 7 0,45-11 0,-43 2 0,58-6 0,0 0 0,0 0 0,0-1 0,0 0 0,0-1 0,1 0 0,-1 0 0,0-1 0,-8-4 0,14 7 10,1-1 0,0 0 0,-1 1 0,1-1 0,0 0 0,-1 0 1,1 0-1,0 0 0,0 0 0,0-1 0,0 1 0,0 0 0,0 0 0,0-1 0,0 1 0,0-3 0,0 3-1,1 0 0,0 0 0,0 0 0,0 0 0,0 0 0,0 0 0,0 0 0,0 0 0,1 0 0,-1 0 0,0 0 0,1 0 0,-1 0 0,0 0 0,1 0 0,-1 0 0,1 0 0,1-1 0,1-3-223,2 1 1,-1 0 0,0 0-1,1 0 1,0 1 0,-1 0-1,7-3 1,7-5-6613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9.461"/>
    </inkml:context>
    <inkml:brush xml:id="br0">
      <inkml:brushProperty name="width" value="0.05" units="cm"/>
      <inkml:brushProperty name="height" value="0.05" units="cm"/>
    </inkml:brush>
  </inkml:definitions>
  <inkml:trace contextRef="#ctx0" brushRef="#br0">135 6 24575,'1'0'0,"-1"0"0,0 1 0,0-1 0,0 0 0,1 0 0,-1 0 0,0 0 0,0 0 0,0 0 0,0 0 0,1 0 0,-1 0 0,0 0 0,0-1 0,0 1 0,1 0 0,-1 0 0,0 0 0,0 0 0,0 0 0,0 0 0,0 0 0,1 0 0,-1 0 0,0-1 0,0 1 0,0 0 0,0 0 0,0 0 0,1 0 0,-1 0 0,0-1 0,0 1 0,0 0 0,0 0 0,0 0 0,0 0 0,0-1 0,0 1 0,0 0 0,0 0 0,0-1 0,0 1 0,0 0 0,-1 0 0,1-1 0,0 1 0,-1 0 0,1 0 0,-1 0 0,1 0 0,0 0 0,-1 0 0,1 0 0,-1 0 0,1 0 0,0 0 0,-1 0 0,1 0 0,0 0 0,-1 0 0,1 0 0,-1 0 0,1 0 0,0 0 0,-1 0 0,1 0 0,0 1 0,-1-1 0,1 0 0,0 0 0,-1 1 0,-8 4 0,0 1 0,0 0 0,0 0 0,1 1 0,0 0 0,0 0 0,1 1 0,0 0 0,0 1 0,1-1 0,0 1 0,-9 18 0,12-21 0,0 0 0,0 1 0,0-1 0,1 1 0,0 0 0,0 0 0,1 0 0,0 0 0,0 0 0,1 0 0,0 0 0,0 0 0,0 0 0,1 0 0,0 0 0,0 0 0,1 0 0,0 0 0,0-1 0,5 9 0,-5-11 0,0-1 0,1 1 0,-1-1 0,1 0 0,0 0 0,0 0 0,0 0 0,1 0 0,-1-1 0,0 1 0,1-1 0,0 0 0,0 0 0,4 1 0,-2 0 0,1-1 0,0-1 0,0 1 0,0-1 0,0-1 0,0 1 0,14-2 0,-9 0 0,0-1 0,0 0 0,0-1 0,-1 0 0,1-1 0,-1 0 0,0-1 0,0 0 0,16-11 0,-19 11 0,-1-1 0,0 0 0,-1 0 0,0-1 0,0 0 0,0 0 0,0 0 0,-1-1 0,-1 0 0,1 0 0,-1 0 0,-1 0 0,5-13 0,-7 17 0,0 0 0,0 0 0,-1 0 0,1-1 0,-1 1 0,0 0 0,0 0 0,0 0 0,-1-1 0,1 1 0,-1 0 0,0 0 0,0 0 0,-1 0 0,1 0 0,-1 0 0,0 1 0,0-1 0,0 0 0,0 1 0,-1-1 0,1 1 0,-1 0 0,0 0 0,0 0 0,0 0 0,-1 1 0,1-1 0,-1 1 0,-6-4 0,1 1 0,-1 1 0,1 0 0,-1 1 0,0 0 0,-13-2 0,18 4 0,0 0 0,1 1 0,-1-1 0,0 1 0,1 0 0,-1 0 0,0 1 0,1 0 0,-1-1 0,0 1 0,1 1 0,-1-1 0,-6 4 0,2 3-1365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17.904"/>
    </inkml:context>
    <inkml:brush xml:id="br0">
      <inkml:brushProperty name="width" value="0.05" units="cm"/>
      <inkml:brushProperty name="height" value="0.05" units="cm"/>
    </inkml:brush>
  </inkml:definitions>
  <inkml:trace contextRef="#ctx0" brushRef="#br0">0 132 24575,'1'0'0,"0"1"0,0-1 0,0 0 0,0 0 0,0 1 0,-1-1 0,1 1 0,0-1 0,0 1 0,-1-1 0,1 1 0,0-1 0,-1 1 0,1 0 0,0-1 0,-1 1 0,1 0 0,-1-1 0,1 1 0,-1 0 0,0 0 0,1 1 0,8 21 0,-7-19 0,9 34 0,-1 1 0,-2-1 0,-2 1 0,-1 1 0,-2-1 0,-3 60 0,0-97 0,-1 0 0,1 0 0,0 0 0,-1 0 0,1-1 0,-1 1 0,0 0 0,1 0 0,-1 0 0,0-1 0,0 1 0,0 0 0,0-1 0,0 1 0,-2 1 0,2-3 0,1 0 0,0 0 0,-1 1 0,1-1 0,0 0 0,-1 0 0,1 1 0,-1-1 0,1 0 0,-1 0 0,1 0 0,-1 0 0,1 0 0,-1 0 0,1 0 0,0 0 0,-1 0 0,1 0 0,-1 0 0,1 0 0,-1 0 0,1 0 0,-1 0 0,-1-1 0,2 0 0,-1 1 0,0-1 0,0 0 0,0 0 0,0 0 0,0 1 0,0-1 0,1 0 0,-1 0 0,0 0 0,1 0 0,-1-2 0,-3-6 0,1 1 0,0-1 0,1 1 0,0-1 0,1 0 0,-1-13 0,1-57 0,2 64 0,0-20 0,2 1 0,11-51 0,-9 65 0,0 0 0,2 0 0,0 1 0,1 0 0,16-26 0,-22 40 0,1 1 0,0 0 0,0 0 0,0 0 0,1 0 0,-1 0 0,1 1 0,0 0 0,0 0 0,1 0 0,-1 0 0,0 0 0,1 1 0,9-4 0,-10 5 0,1 0 0,-1 1 0,1-1 0,-1 1 0,0 0 0,1 0 0,-1 1 0,1-1 0,-1 1 0,1 0 0,-1 0 0,0 0 0,1 1 0,-1-1 0,0 1 0,0 0 0,4 4 0,6 3 0,0 1 0,-1 1 0,0 0 0,-1 1 0,0 0 0,-1 0 0,15 24 0,56 105 0,-79-135 0,16 29-273,-3 0 0,-1 1 0,-1 1 0,10 49 0,-19-58-6553</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18.350"/>
    </inkml:context>
    <inkml:brush xml:id="br0">
      <inkml:brushProperty name="width" value="0.05" units="cm"/>
      <inkml:brushProperty name="height" value="0.05" units="cm"/>
    </inkml:brush>
  </inkml:definitions>
  <inkml:trace contextRef="#ctx0" brushRef="#br0">11 327 24575,'-3'-7'0,"1"0"0,0-1 0,1 1 0,0 0 0,0 0 0,0-1 0,1 1 0,1-9 0,-1 14 0,1-1 0,-1 1 0,1 0 0,-1 0 0,1 0 0,0 0 0,0 0 0,0 0 0,0 0 0,1 0 0,-1 0 0,0 1 0,1-1 0,-1 0 0,1 1 0,0-1 0,-1 1 0,1-1 0,0 1 0,0 0 0,0 0 0,0 0 0,0 0 0,0 0 0,0 1 0,0-1 0,0 0 0,1 1 0,-1 0 0,4-1 0,22 0 0,0 1 0,-1 1 0,31 5 0,16 1 0,-37-5 0,117 2 0,-127-5 0,1-1 0,-1-1 0,42-10 0,-64 12 0,-1 0 0,1-1 0,-1 1 0,0-1 0,0 0 0,0 0 0,0-1 0,0 1 0,0-1 0,-1 1 0,1-1 0,4-6 0,-5 6 0,-1-1 0,0 1 0,0-1 0,-1 0 0,1 1 0,-1-1 0,1 0 0,-1 0 0,-1 0 0,1 0 0,-1 0 0,1-1 0,-1 1 0,0-5 0,0 3 0,-1 0 0,1 1 0,-1-1 0,0 0 0,0 0 0,-1 0 0,0 1 0,0-1 0,0 1 0,-1-1 0,1 1 0,-1 0 0,-4-5 0,5 8 0,-1-1 0,1 1 0,-1-1 0,0 1 0,1 0 0,-1 0 0,0 0 0,0 0 0,-1 1 0,1-1 0,0 1 0,0 0 0,-1 0 0,1 0 0,-1 0 0,1 1 0,0-1 0,-1 1 0,1 0 0,-1 0 0,0 0 0,1 1 0,-5 0 0,3 0 0,1 0 0,-1 0 0,1 0 0,-1 0 0,1 1 0,-1 0 0,1 0 0,0 0 0,0 1 0,0-1 0,0 1 0,1 0 0,-1 0 0,1 0 0,0 0 0,-1 1 0,1-1 0,1 1 0,-1 0 0,1 0 0,-1 0 0,1 0 0,-2 7 0,2-5 0,1-1 0,0 1 0,0 0 0,0-1 0,1 1 0,0 0 0,0 0 0,0 0 0,1-1 0,0 1 0,0 0 0,0-1 0,1 1 0,0-1 0,0 1 0,1-1 0,-1 0 0,6 8 0,9 10 0,2-1 0,0 0 0,1-2 0,1 0 0,24 16 0,-20-16 0,-1 1 0,-1 0 0,31 40 0,-52-60 0,0 1 0,-1 0 0,0 0 0,1 0 0,-1 0 0,0 0 0,0 1 0,0-1 0,-1 0 0,1 0 0,0 1 0,-1-1 0,1 0 0,-1 1 0,0-1 0,0 0 0,0 1 0,0-1 0,0 1 0,-1-1 0,1 0 0,-1 1 0,-1 3 0,1-3 0,-1 0 0,-1 0 0,1 0 0,0 0 0,-1-1 0,0 1 0,1-1 0,-1 1 0,0-1 0,0 0 0,0 0 0,-1 0 0,1-1 0,-7 3 0,-22 7-293,-1-2 0,0-2-1,-61 7 1,89-14 101,-49 6-6634</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19.218"/>
    </inkml:context>
    <inkml:brush xml:id="br0">
      <inkml:brushProperty name="width" value="0.05" units="cm"/>
      <inkml:brushProperty name="height" value="0.05" units="cm"/>
    </inkml:brush>
  </inkml:definitions>
  <inkml:trace contextRef="#ctx0" brushRef="#br0">148 189 24575,'-13'37'0,"9"3"0,1-1 0,4 49 0,0-8 0,-51 705 0,46-734 0,-68 507 0,72-556 0,-1 3 0,0 0 0,0 0 0,1 0 0,0 0 0,-1 0 0,2 0 0,0 6 0,-1-10 0,1 0 0,-1 0 0,1 1 0,-1-1 0,1 0 0,0 0 0,0 0 0,-1 0 0,1 0 0,0 0 0,0 0 0,0 0 0,0-1 0,0 1 0,0 0 0,0 0 0,1-1 0,-1 1 0,0-1 0,0 1 0,0-1 0,1 1 0,-1-1 0,0 0 0,1 0 0,-1 0 0,0 1 0,1-1 0,-1 0 0,0-1 0,0 1 0,2 0 0,37-3 0,62-13 0,-14 1 0,75-1-222,183 7 0,165 32-223,-105 10 442,120 6 12,0-31-96,-505-9 127,21 0-83,78-13 1,-109 12 114,-1 0 1,1-1 0,-1 0-1,0-1 1,0 0 0,0-1 0,-1 0-1,1 0 1,-1-1 0,0 0-1,-1-1 1,13-12 0,-16 14-71,-2-1 1,1 1-1,-1-1 0,1 0 1,-2 0-1,1 0 1,-1 0-1,1-1 0,-2 1 1,1 0-1,-1-1 1,0 0-1,0 1 0,-1-1 1,0 1-1,0-1 1,-2-9-1,-2-11 7,-2 1 0,-16-51 0,17 63-9,-103-339 0,82 247 0,-19-151 0,20-489 0,26 744 0,-1 0 0,0 0 0,0 0 0,0 0 0,0 0 0,-1 0 0,1 0 0,0 0 0,-1 0 0,1 0 0,-1 0 0,0 0 0,0 0 0,0 0 0,0 1 0,0-1 0,0 0 0,0 1 0,0-1 0,-1 1 0,1-1 0,0 1 0,-1 0 0,0-1 0,1 1 0,-1 0 0,0 0 0,1 0 0,-1 0 0,0 0 0,0 1 0,0-1 0,0 1 0,0-1 0,0 1 0,0-1 0,-2 1 0,-35-6 0,-69-1 0,64 5 0,-961-46-1437,868 40 648,-960-32-75,1071 41 771,-15-2-172,-1 3 0,-66 10 1,79-5-3950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21.108"/>
    </inkml:context>
    <inkml:brush xml:id="br0">
      <inkml:brushProperty name="width" value="0.05" units="cm"/>
      <inkml:brushProperty name="height" value="0.05" units="cm"/>
    </inkml:brush>
  </inkml:definitions>
  <inkml:trace contextRef="#ctx0" brushRef="#br0">536 702 24575,'4'17'0,"3"-12"0,-5-5 0,-1-1 0,1 0 0,-1 0 0,1 0 0,-1 0 0,0 0 0,1 0 0,-1 0 0,0 0 0,0 0 0,0-1 0,1 1 0,-1 0 0,0-1 0,0-1 0,14-19 0,-1 0 0,18-41 0,-27 54 0,-2-1 0,1 1 0,-1-1 0,-1 0 0,0 0 0,0 0 0,-1 0 0,0 0 0,-1-20 0,0 27 0,-1 1 0,1-1 0,-1 1 0,1 0 0,-1-1 0,0 1 0,0 0 0,0 0 0,0 0 0,0-1 0,0 1 0,-1 0 0,1 0 0,-1 1 0,0-1 0,1 0 0,-1 0 0,0 1 0,0-1 0,0 1 0,0 0 0,0-1 0,0 1 0,0 0 0,-1 0 0,1 1 0,0-1 0,0 0 0,-1 1 0,1-1 0,-1 1 0,1 0 0,0 0 0,-1 0 0,1 0 0,-1 0 0,-3 1 0,-3 0 0,0 1 0,0 0 0,0 0 0,0 1 0,1 1 0,-1-1 0,1 1 0,-14 9 0,10-4 0,0 0 0,0 1 0,1 1 0,0-1 0,-12 18 0,18-21 0,-1 1 0,1 0 0,0 1 0,0-1 0,1 1 0,0 0 0,1 0 0,0 0 0,-3 15 0,6-22 0,-1 1 0,1-1 0,0 1 0,-1-1 0,1 0 0,0 1 0,0-1 0,1 1 0,-1-1 0,0 1 0,1-1 0,0 1 0,-1-1 0,1 0 0,0 1 0,0-1 0,0 0 0,1 0 0,-1 0 0,0 0 0,1 0 0,-1 0 0,1 0 0,0 0 0,0-1 0,0 1 0,0 0 0,0-1 0,0 0 0,0 1 0,0-1 0,0 0 0,1 0 0,-1-1 0,0 1 0,4 1 0,0-1 0,1-1 0,0 1 0,-1-1 0,1 0 0,-1-1 0,1 1 0,0-1 0,-1-1 0,0 1 0,1-1 0,-1 0 0,9-4 0,-2-1 0,0-1 0,-1 0 0,-1 0 0,1-1 0,14-15 0,44-56 0,-70 80 0,0-1 0,1 1 0,-1-1 0,0 1 0,0 0 0,1-1 0,-1 1 0,0 0 0,1-1 0,-1 1 0,0 0 0,1-1 0,-1 1 0,0 0 0,1 0 0,-1-1 0,1 1 0,-1 0 0,1 0 0,-1 0 0,0-1 0,1 1 0,-1 0 0,1 0 0,-1 0 0,1 0 0,-1 0 0,1 0 0,-1 0 0,1 0 0,-1 0 0,1 0 0,-1 0 0,1 1 0,-1-1 0,0 0 0,1 0 0,-1 0 0,1 1 0,-1-1 0,0 0 0,1 0 0,-1 1 0,1-1 0,-1 0 0,0 1 0,1-1 0,-1 0 0,0 1 0,13 27 0,-6-12 0,-4-11 0,1-1 0,-1 1 0,1-1 0,0 0 0,1 0 0,-1 0 0,1-1 0,-1 1 0,1-1 0,0 0 0,1-1 0,-1 1 0,0-1 0,1 0 0,-1 0 0,10 1 0,-10-2 0,0 0 0,0 0 0,0-1 0,1 1 0,-1-1 0,0 0 0,0-1 0,0 1 0,0-1 0,0 0 0,0-1 0,0 1 0,0-1 0,-1 0 0,1 0 0,0 0 0,-1-1 0,0 0 0,6-4 0,-5 1 0,-1 0 0,0 0 0,0 0 0,0 0 0,-1-1 0,0 0 0,0 1 0,-1-1 0,0 0 0,0 0 0,1-12 0,3 71 0,47 356 0,-46-368 0,-9-106 0,-8-51 0,5-149 0,5 256 0,1 0 0,0 0 0,1 0 0,0 1 0,0-1 0,1 0 0,0 1 0,9-17 0,-10 23 0,0-1 0,0 1 0,0 1 0,0-1 0,1 0 0,-1 0 0,1 1 0,-1 0 0,1-1 0,0 1 0,0 0 0,0 0 0,0 1 0,1-1 0,-1 1 0,0-1 0,1 1 0,-1 0 0,1 0 0,-1 1 0,1-1 0,-1 1 0,1-1 0,-1 1 0,1 1 0,0-1 0,4 1 0,-2 0 0,0 0 0,0 1 0,0 0 0,0 0 0,-1 1 0,1-1 0,-1 1 0,1 1 0,-1-1 0,0 1 0,0-1 0,-1 1 0,1 1 0,-1-1 0,0 1 0,0 0 0,0 0 0,-1 0 0,1 0 0,-1 0 0,0 1 0,-1 0 0,4 9 0,-4-9 0,0 1 0,-1 0 0,1 0 0,-1 0 0,-1 0 0,1 0 0,-1 0 0,0 0 0,-1 0 0,0 0 0,0 0 0,0 0 0,-1 0 0,0 0 0,0 0 0,-1-1 0,0 1 0,0-1 0,0 0 0,-7 8 0,7-9 0,-1 0 0,1-1 0,-1 0 0,0 0 0,-1 0 0,1 0 0,-1-1 0,1 0 0,-1 0 0,0 0 0,-7 2 0,12-4 0,0-1 0,-1 0 0,1 0 0,-1 0 0,1 1 0,-1-1 0,1 0 0,0 0 0,-1 0 0,1 0 0,-1 0 0,1 0 0,-1 0 0,1 0 0,-1 0 0,1 0 0,0 0 0,-1 0 0,1 0 0,-1-1 0,1 1 0,-1 0 0,1 0 0,0 0 0,-1-1 0,0 1 0,3-11 0,15-12 0,-1 9 0,1 0 0,0 1 0,24-13 0,-30 19 0,1 1 0,0 0 0,0 1 0,0 1 0,1 0 0,21-4 0,-31 8 0,-1-1 0,1 1 0,0 0 0,-1 0 0,1 0 0,0 1 0,-1-1 0,1 0 0,-1 1 0,1 0 0,0 0 0,-1-1 0,1 2 0,-1-1 0,0 0 0,1 0 0,2 3 0,-2-1 0,0 0 0,-1 0 0,1 0 0,-1 0 0,1 0 0,-1 1 0,0-1 0,0 1 0,-1-1 0,3 7 0,0 8 0,0-1 0,-1 1 0,-1 0 0,1 22 0,-3-28 0,4 53 0,-8 87 0,1-137 0,3-15 0,0 0 0,0 0 0,-1 0 0,1 0 0,0 0 0,0 0 0,0 0 0,0 1 0,0-1 0,0 0 0,0 0 0,0 0 0,0 0 0,-1 0 0,1 0 0,0 0 0,0 0 0,0 0 0,0 0 0,0 0 0,0 0 0,0 0 0,-1 0 0,1 0 0,0 0 0,0 0 0,0 0 0,0 0 0,0 0 0,0 0 0,0 0 0,-1 0 0,1 0 0,0 0 0,0 0 0,0 0 0,0 0 0,0 0 0,0 0 0,0-1 0,0 1 0,-1 0 0,1 0 0,0 0 0,0 0 0,0 0 0,0 0 0,0 0 0,0 0 0,0-1 0,0 1 0,-1-2 0,0 0 0,0-1 0,0 1 0,0-1 0,1 1 0,-1 0 0,1-1 0,0 1 0,0-5 0,1-37 0,3 0 0,10-44 0,-3 21 0,-8 42 0,14-75 0,-14 89 0,0 0 0,1 0 0,0 1 0,0-1 0,1 1 0,11-16 0,-15 24 0,0 0 0,0 1 0,1-1 0,-1 0 0,1 1 0,-1-1 0,1 1 0,-1-1 0,1 1 0,0 0 0,0 0 0,0 0 0,0 0 0,0 0 0,0 0 0,0 1 0,0-1 0,0 0 0,0 1 0,3-1 0,-2 2 0,0-1 0,0 1 0,0-1 0,-1 1 0,1 0 0,0 0 0,-1 0 0,1 0 0,-1 1 0,1-1 0,-1 1 0,0-1 0,4 4 0,6 6 0,-1 1 0,-1 0 0,0 1 0,11 19 0,-16-23 0,-1-4 0,0 1 0,0 0 0,-1 1 0,0-1 0,0 1 0,-1-1 0,0 1 0,1 7 0,-2-12 0,-1 0 0,0-1 0,0 1 0,0 0 0,0 0 0,-1 0 0,1 0 0,0-1 0,-1 1 0,1 0 0,-1 0 0,0-1 0,1 1 0,-1 0 0,0-1 0,0 1 0,0-1 0,0 1 0,-1-1 0,1 1 0,0-1 0,0 0 0,-1 0 0,1 1 0,-1-1 0,1 0 0,-1 0 0,0-1 0,1 1 0,-1 0 0,0 0 0,0-1 0,1 1 0,-4 0 0,1 0 0,0 0 0,0-1 0,0 1 0,1 0 0,-1-1 0,0 0 0,0 0 0,0 0 0,0-1 0,0 1 0,0-1 0,0 0 0,1 0 0,-1 0 0,0 0 0,1-1 0,-1 0 0,1 0 0,-1 0 0,1 0 0,0 0 0,0 0 0,0-1 0,0 0 0,0 1 0,1-1 0,-1 0 0,1-1 0,0 1 0,-1 0 0,2-1 0,-3-3 0,0-2 0,0 0 0,1 0 0,0 0 0,1 0 0,0 0 0,0 0 0,1-1 0,0 1 0,1-1 0,0 1 0,1 0 0,1-14 0,1 13 0,-1 1 0,1 0 0,1 0 0,0 0 0,0 0 0,0 0 0,9-10 0,4-4 0,23-24 0,-25 33 0,-2-2 0,0 0 0,20-33 0,-32 47 0,0-1 0,0 1 0,0 0 0,0-1 0,0 1 0,-1-1 0,1 1 0,-1-1 0,0 1 0,0-1 0,0 1 0,0-1 0,0 1 0,0-1 0,0 1 0,-1-1 0,0 1 0,1-1 0,-1 1 0,0-1 0,0 1 0,0 0 0,-1-1 0,1 1 0,0 0 0,-1 0 0,1 0 0,-1 0 0,-3-2 0,-2-3 0,-2 0 0,1 1 0,0 0 0,-1 1 0,0 0 0,-11-5 0,-27-9 6,0 2 0,0 3-1,-2 1 1,-72-10 0,-203-2-148,236 23-61,0 4 1,-124 18 0,171-13 206,1 1 1,0 3 0,1 0 0,0 3 0,1 1 0,1 2 0,-52 32-1,72-38-4,1 1-1,0 1 0,1 0 0,0 1 0,1 1 0,0 0 0,2 1 0,0 1 0,0 0 0,-15 32 0,21-35 10,0 1-1,1 0 0,0 0 0,1 0 1,1 0-1,1 1 0,0-1 0,1 1 1,0 0-1,2-1 0,0 1 0,0 0 1,1-1-1,7 24 0,-3-21 15,1 1 0,0-1 0,1 0 0,2-1 0,-1 0 1,2 0-1,18 21 0,-11-17 14,1-1 0,1-1 0,1-1-1,40 27 1,-16-17-3,2-3-1,0-2 0,2-2 0,0-2 0,56 14 0,-29-14-105,1-3-1,1-3 0,141 4 0,-155-16 25,-1-4-1,0-2 1,0-3 0,0-3-1,71-22 1,-105 24 48,1-2 0,-2 0 0,0-3 0,0 0 0,46-32 0,-57 32 0,0 0 0,-1-1 0,-1 0 0,0-1 0,-1-1 0,0 0 0,-2-1 0,0-1 0,9-19 0,-10 14 26,-1 0 0,-1 0 1,-1-1-1,-1-1 1,-1 1-1,-2-1 1,0 0-1,-2 0 1,-1 0-1,-3-40 0,1 49-8,-2-1-1,0 1 0,-1-1 0,-1 1 0,0 0 0,-2 1 0,1-1 0,-2 1 0,-1 1 1,0-1-1,0 2 0,-2-1 0,1 1 0,-2 1 0,0 0 0,-19-16 0,3 9-17,0 0 0,-2 2 0,0 2 0,0 0 0,-2 2 0,0 2 0,-37-10 0,-7 2 0,0 5 0,-80-7 0,137 20 0,-77-5 0,89 7 0,-1 0 0,0 0 0,0 1 0,1 0 0,-1 1 0,1 0 0,-1 0 0,1 1 0,-12 5 0,1 8-1365,8 1-5461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23.707"/>
    </inkml:context>
    <inkml:brush xml:id="br0">
      <inkml:brushProperty name="width" value="0.05" units="cm"/>
      <inkml:brushProperty name="height" value="0.05" units="cm"/>
    </inkml:brush>
  </inkml:definitions>
  <inkml:trace contextRef="#ctx0" brushRef="#br0">2086 7 24575,'0'-1'0,"0"1"0,0 0 0,0 0 0,0 0 0,0 0 0,0-1 0,0 1 0,0 0 0,0 0 0,0 0 0,0-1 0,0 1 0,0 0 0,0 0 0,0 0 0,0 0 0,0-1 0,0 1 0,0 0 0,0 0 0,0 0 0,0-1 0,0 1 0,-1 0 0,1 0 0,0 0 0,0 0 0,0 0 0,0-1 0,0 1 0,-1 0 0,1 0 0,0 0 0,0 0 0,0 0 0,0 0 0,-1 0 0,1 0 0,0 0 0,0 0 0,0 0 0,0-1 0,-1 1 0,1 0 0,0 0 0,0 0 0,-1 1 0,1-1 0,0 0 0,-1 1 0,1-1 0,0 0 0,0 1 0,0-1 0,-1 1 0,1-1 0,0 0 0,0 1 0,0-1 0,0 1 0,0-1 0,0 0 0,0 1 0,0-1 0,0 1 0,0-1 0,0 0 0,0 1 0,0-1 0,0 1 0,0-1 0,0 0 0,1 2 0,0 1 0,1 1 0,0 0 0,0 0 0,0-1 0,0 1 0,0-1 0,1 0 0,0 0 0,-1 0 0,1 0 0,5 4 0,41 27 0,-38-27 0,107 58 0,-81-47 0,-2 1 0,59 43 0,-91-60 0,0 1 0,0-1 0,0 1 0,-1 0 0,1-1 0,-1 1 0,1 1 0,-1-1 0,0 0 0,0 0 0,-1 1 0,1-1 0,-1 1 0,0 0 0,0-1 0,2 8 0,-3-6 0,-1-1 0,1 1 0,0-1 0,-1 1 0,0-1 0,0 1 0,0-1 0,-1 0 0,0 1 0,0-1 0,0 0 0,0 0 0,-5 6 0,-17 20 0,-1-1 0,-1-1 0,-1-1 0,-38 28 0,23-20 0,2-1 0,-57 52 0,82-71 0,1 0 0,1 1 0,0 0 0,-11 20 0,21-30 0,-1 0 0,1 0 0,1 0 0,-1 0 0,1 1 0,0-1 0,0 1 0,1-1 0,0 1 0,0 0 0,1-1 0,-1 1 0,2 0 0,0 11 0,1-11 0,0-1 0,0 1 0,1-1 0,0 0 0,0 1 0,0-1 0,1-1 0,0 1 0,0 0 0,0-1 0,1 0 0,0 0 0,0 0 0,8 5 0,18 12 0,1-3 0,1-1 0,0-1 0,52 18 0,51 26 0,-130-58 0,1 1 0,-2 0 0,1 0 0,0 0 0,9 10 0,-13-13 0,-1 0 0,-1 0 0,1 1 0,0-1 0,0 0 0,0 0 0,0 0 0,-1 1 0,1-1 0,-1 0 0,1 1 0,-1-1 0,1 1 0,-1-1 0,0 1 0,0-1 0,0 1 0,0-1 0,0 0 0,0 1 0,0-1 0,0 1 0,0-1 0,-1 1 0,1-1 0,-1 1 0,1-1 0,-1 0 0,1 1 0,-1-1 0,0 0 0,0 0 0,0 0 0,-1 2 0,-4 3 0,0 0 0,-1 0 0,0-1 0,0 0 0,0 0 0,0-1 0,-9 4 0,-63 24 0,49-21 0,-60 23 0,26-12 0,-93 48 0,148-65 0,1 0 0,0 0 0,0 0 0,1 1 0,0 0 0,0 1 0,-7 7 0,13-12 0,-1 0 0,1 0 0,-1 0 0,1 0 0,0 0 0,0 1 0,0-1 0,0 0 0,0 1 0,1-1 0,-1 0 0,1 1 0,-1-1 0,1 1 0,0-1 0,0 1 0,0-1 0,0 1 0,1-1 0,-1 1 0,1-1 0,-1 1 0,1-1 0,0 1 0,0-1 0,0 0 0,0 0 0,0 1 0,1-1 0,-1 0 0,3 2 0,6 9 0,2-1 0,-1-1 0,2 0 0,-1-1 0,16 10 0,76 41 0,-73-43 0,18 8 0,49 30 0,-89-50 0,0 1 0,-1-1 0,0 2 0,0-1 0,0 1 0,-1 0 0,11 17 0,-16-22 0,0 0 0,-1 0 0,1 0 0,-1 0 0,0 1 0,0-1 0,0 0 0,-1 0 0,1 1 0,-1-1 0,0 1 0,0-1 0,0 1 0,0-1 0,-1 4 0,0-2 0,-1 1 0,0-1 0,0 0 0,0 0 0,0 0 0,-1-1 0,0 1 0,-6 7 0,-5 4 0,-1-1 0,-1 0 0,-34 23 0,33-24 0,-20 13 0,5-4 0,1 1 0,-31 33 0,55-50 0,0 1 0,0 0 0,1 0 0,0 1 0,0 0 0,1 0 0,0 0 0,1 0 0,0 1 0,1 0 0,-1 0 0,2 0 0,-2 12 0,3-15 0,1 1 0,0-1 0,1 1 0,0-1 0,0 1 0,1-1 0,0 1 0,0-1 0,1 0 0,0 0 0,0 0 0,0 0 0,1-1 0,0 1 0,8 9 0,8 7 0,0-1 0,40 32 0,-4-3 0,-45-41 0,-1 2 0,0 0 0,0 0 0,-1 0 0,-1 1 0,12 25 0,-17-32 0,-1 0 0,0 0 0,0 1 0,-1-1 0,0 1 0,0-1 0,-1 1 0,1-1 0,-1 1 0,-1-1 0,1 1 0,-1-1 0,0 1 0,-1-1 0,0 0 0,0 1 0,0-1 0,-4 8 0,-8 10 0,-1-1 0,0-1 0,-21 21 0,-29 44 0,59-77 0,0-1 0,1 1 0,1 0 0,0 1 0,0-1 0,1 1 0,-4 16 0,7-20 0,-1 0 0,1 0 0,0 0 0,1 0 0,-1 0 0,1-1 0,1 1 0,-1 0 0,4 8 0,3 5 0,18 31 0,-19-39 0,-1 0 0,0 0 0,0 1 0,-1-1 0,-1 1 0,0 0 0,2 18 0,-6-16 0,0 1 0,-2 0 0,0-1 0,0 1 0,-2-1 0,0 0 0,0 0 0,-10 20 0,7-18 0,1-1 0,1 1 0,0 0 0,2 0 0,0 1 0,-2 26 0,6-24 0,1-1 0,1 1 0,1-1 0,0 0 0,2 0 0,12 31 0,62 106 0,-4-8 0,-65-121 0,-1 0 0,-1 1 0,-1 1 0,6 53 0,-12-68 0,-1 0 0,-1 0 0,-1 0 0,0 0 0,0 0 0,-2 0 0,0 0 0,0 0 0,-1-1 0,-1 1 0,0-1 0,-9 15 0,1-6 0,-2-1 0,0-1 0,-2 0 0,0-1 0,-1-1 0,-32 25 0,-133 84 0,116-84 0,66-42 0,-15 9 0,0 1 0,1 1 0,-27 26 0,39-34 0,-1 0 0,1 0 0,1 0 0,-1 0 0,0 1 0,1-1 0,0 1 0,0 0 0,-1 4 0,3-6 0,-1 0 0,1 0 0,-1 0 0,1 0 0,0 0 0,1 0 0,-1 0 0,0 0 0,1 0 0,-1 0 0,1 0 0,0 0 0,0 0 0,0-1 0,1 1 0,1 3 0,3 3 0,1-1 0,-1 0 0,1 0 0,1 0 0,-1-1 0,1 0 0,12 7 0,69 39 0,-65-40 0,12 6 0,-20-11 0,0 0 0,0 1 0,-1 1 0,-1 0 0,24 22 0,-36-31 0,-1 1 0,1-1 0,-1 1 0,0 0 0,0-1 0,1 1 0,-1 0 0,0 0 0,0 0 0,-1 0 0,1 0 0,0 0 0,-1 0 0,1 0 0,-1 0 0,0 0 0,1 0 0,-1 1 0,0-1 0,0 0 0,-1 0 0,1 0 0,0 0 0,-1 0 0,1 0 0,-1 0 0,0 0 0,1 0 0,-1 0 0,0 0 0,0 0 0,0 0 0,-1 0 0,-1 2 0,-5 4 0,1-1 0,-1 0 0,-1 0 0,1-1 0,-16 9 0,-216 105 0,44-26 0,163-75 0,1 1 0,0 1 0,-46 42 0,69-55 0,0 0 0,1 1 0,1 0 0,-1 0 0,2 1 0,-1 0 0,1 0 0,-5 13 0,9-17 0,0 0 0,0 0 0,0 0 0,1 0 0,0 0 0,1 0 0,-1 0 0,1 0 0,0 1 0,1-1 0,0 0 0,0 0 0,0 0 0,0 0 0,1 0 0,0 0 0,4 8 0,5 5 0,2 0 0,-1-1 0,2 0 0,1-1 0,0-1 0,33 28 0,-28-27 0,-1 1 0,-1 1 0,0 1 0,22 33 0,-37-49 0,-1 0 0,0 0 0,0 0 0,0 0 0,0 0 0,-1 1 0,0-1 0,0 1 0,0-1 0,0 1 0,-1-1 0,0 1 0,0 7 0,-1-8 0,0 0 0,0 0 0,0-1 0,-1 1 0,1 0 0,-1-1 0,0 1 0,0-1 0,0 0 0,-1 1 0,1-1 0,-1 0 0,1-1 0,-1 1 0,0 0 0,-5 2 0,-8 7 0,-1-2 0,0 0 0,-1-1 0,-27 10 0,-81 20 0,93-29 0,-159 41 0,-111 35 0,288-81 0,-1 1 0,1 0 0,1 1 0,-1 1 0,-18 13 0,30-19 0,0 0 0,0 1 0,0 0 0,0 0 0,1-1 0,-1 1 0,1 1 0,-1-1 0,1 0 0,0 1 0,1-1 0,-1 1 0,0-1 0,1 1 0,0 0 0,0 0 0,0 0 0,0 0 0,1-1 0,0 1 0,0 0 0,0 0 0,0 0 0,0 0 0,1 0 0,-1 0 0,3 5 0,0 0 0,1-1 0,0 0 0,0 0 0,1 0 0,0-1 0,0 1 0,8 6 0,-8-8 0,0-1 0,-1 1 0,1 0 0,-1 0 0,-1 0 0,1 0 0,-1 1 0,0 0 0,0-1 0,-1 1 0,2 9 0,-4-12 0,0-1 0,0 0 0,0 0 0,-1 1 0,0-1 0,0 0 0,0 0 0,0 0 0,0 0 0,0 0 0,-1 0 0,1 0 0,-1-1 0,0 1 0,0 0 0,0-1 0,0 1 0,-3 1 0,-7 8 0,-1-1 0,-19 13 0,3-3 0,10-3 0,1 0 0,0 1 0,1 1 0,2 1 0,0 0 0,1 1 0,1 1 0,1 0 0,1 1 0,-8 26 0,-7 33 0,-25 141 0,41-171 0,-33 182 0,-70 287 0,-13-163 0,2-3 0,85-204 0,35-130 0,1 0 0,2 0 0,0 0 0,1 0 0,3 25 0,-3-45-124,0 1 0,1 0 0,0 0 0,-1 0 0,1 0 0,0 0-1,0-1 1,1 1 0,-1 0 0,3 3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24.095"/>
    </inkml:context>
    <inkml:brush xml:id="br0">
      <inkml:brushProperty name="width" value="0.05" units="cm"/>
      <inkml:brushProperty name="height" value="0.05" units="cm"/>
    </inkml:brush>
  </inkml:definitions>
  <inkml:trace contextRef="#ctx0" brushRef="#br0">15 0 24575,'-2'3'0,"-2"4"0,0 3 0,1 3 0,1 6 0,4 2 0,1 0 0,3 0 0,4 1 0,3 1 0,4-1 0,4-4 0,3-3 0,0-3 0,2-4 0,-3-4-8191</inkml:trace>
  <inkml:trace contextRef="#ctx0" brushRef="#br0" timeOffset="1">357 154 24575,'5'-3'0,"6"-7"0,3-4 0,2-3 0,-1-2 0,-1 3 0,-2 7 0,-7 5 0,-6 8 0,-9 11 0,-7 7 0,-4 6 0,-6 5 0,-4 5 0,-2 1 0,-2-2 0,6-8-8191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29.595"/>
    </inkml:context>
    <inkml:brush xml:id="br0">
      <inkml:brushProperty name="width" value="0.05" units="cm"/>
      <inkml:brushProperty name="height" value="0.05" units="cm"/>
    </inkml:brush>
  </inkml:definitions>
  <inkml:trace contextRef="#ctx0" brushRef="#br0">67 130 24575,'-1'-5'0,"0"0"0,0 0 0,-1 0 0,0 1 0,0-1 0,0 1 0,0-1 0,-1 1 0,0 0 0,0 0 0,-6-7 0,-6-11 0,-6-24 0,29 122 0,18 369 0,-23-460 0,1 0 0,1 1 0,0 0 0,14-27 0,-7 14 0,-1 2 0,-5 8 0,1 1 0,1 0 0,0 1 0,1-1 0,1 1 0,19-22 0,-28 35 0,0 1 0,0 0 0,0 0 0,0 0 0,0 0 0,0 0 0,0 1 0,1-1 0,-1 0 0,0 1 0,0-1 0,1 0 0,-1 1 0,1 0 0,-1-1 0,0 1 0,1 0 0,-1 0 0,1-1 0,-1 1 0,1 0 0,1 1 0,-1-1 0,-1 1 0,1 0 0,-1 0 0,1 0 0,-1 0 0,1 0 0,-1 0 0,0 0 0,0 1 0,0-1 0,1 0 0,-1 1 0,0-1 0,-1 0 0,1 1 0,1 1 0,3 9 0,-1 1 0,0-1 0,0 1 0,1 13 0,-3-15 0,2 8 66,-1 0-352,1-1 0,1 0 0,1 1-1,10 22 1,-8-27-6540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29.939"/>
    </inkml:context>
    <inkml:brush xml:id="br0">
      <inkml:brushProperty name="width" value="0.05" units="cm"/>
      <inkml:brushProperty name="height" value="0.05" units="cm"/>
    </inkml:brush>
  </inkml:definitions>
  <inkml:trace contextRef="#ctx0" brushRef="#br0">0 145 24575,'3'-8'0,"0"0"0,-1 0 0,0-1 0,0 0 0,-1 1 0,-1-1 0,1-12 0,-1 10 0,0 1 0,1-1 0,4-16 0,-5 27 0,0 0 0,0 0 0,0-1 0,0 1 0,0 0 0,0 0 0,0-1 0,0 1 0,0 0 0,0 0 0,0 0 0,0-1 0,1 1 0,-1 0 0,0 0 0,0 0 0,0-1 0,0 1 0,0 0 0,0 0 0,1 0 0,-1-1 0,0 1 0,0 0 0,0 0 0,0 0 0,1 0 0,-1 0 0,0 0 0,0-1 0,0 1 0,1 0 0,-1 0 0,0 0 0,0 0 0,0 0 0,1 0 0,-1 0 0,0 0 0,6 9 0,3 19 0,-9-26 0,21 91 0,-15-56 0,2-1 0,2 0 0,1 0 0,23 50 0,-14-58-1365,-12-19-5461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0.468"/>
    </inkml:context>
    <inkml:brush xml:id="br0">
      <inkml:brushProperty name="width" value="0.05" units="cm"/>
      <inkml:brushProperty name="height" value="0.05" units="cm"/>
    </inkml:brush>
  </inkml:definitions>
  <inkml:trace contextRef="#ctx0" brushRef="#br0">14 138 24575,'0'0'0,"0"0"0,-1 0 0,1 0 0,-1 0 0,1 0 0,-1 1 0,1-1 0,0 0 0,-1 0 0,1 0 0,-1-1 0,1 1 0,-1 0 0,1 0 0,-1 0 0,1 0 0,0 0 0,-1 0 0,1-1 0,-1 1 0,1 0 0,0 0 0,-1-1 0,1 1 0,0 0 0,-1 0 0,1-1 0,0 1 0,-1 0 0,1-1 0,0 1 0,0-1 0,-1 1 0,1 0 0,0-1 0,0-1 0,0 1 0,1 0 0,-1 0 0,1 0 0,0 0 0,-1 0 0,1 0 0,0 0 0,-1 0 0,1 0 0,0 1 0,2-3 0,31-22 0,4 2 0,41-17 0,-68 35 0,1 0 0,0 1 0,0 0 0,1 1 0,-1 0 0,0 1 0,1 1 0,17-1 0,-28 2 0,0 1 0,1-1 0,-1 1 0,0-1 0,0 1 0,0 0 0,0 0 0,-1 0 0,1 0 0,0 0 0,0 0 0,0 0 0,-1 1 0,1-1 0,-1 1 0,1-1 0,-1 1 0,0 0 0,1-1 0,-1 1 0,0 0 0,0 0 0,0 0 0,0 0 0,-1 0 0,1 0 0,0 0 0,0 4 0,1 6 0,0 2 0,0-1 0,-1 21 0,0-15 0,13 133 0,-13-160 0,0-1 0,0 1 0,1-1 0,0 1 0,6-14 0,21-47 0,-24 58 0,0 0 0,1 1 0,9-12 0,-13 20 0,-1 0 0,1 0 0,0 0 0,0 0 0,0 1 0,0-1 0,0 0 0,0 1 0,4-2 0,-5 2 0,0 1 0,0 0 0,0 0 0,0-1 0,0 1 0,0 0 0,0 0 0,-1 0 0,1 0 0,0 0 0,0 0 0,0 0 0,0 1 0,0-1 0,0 0 0,0 0 0,-1 1 0,1-1 0,0 1 0,0-1 0,0 1 0,-1-1 0,1 1 0,0-1 0,0 1 0,-1-1 0,2 2 0,0 2 0,1-1 0,-1 1 0,0 0 0,0 1 0,0-1 0,-1 0 0,1 0 0,-1 1 0,0-1 0,-1 1 0,1-1 0,-1 1 0,1 6 0,-1-6 0,0 1 0,0-1 0,1 0 0,0 0 0,0 0 0,0 0 0,1 0 0,0-1 0,0 1 0,4 7 0,-6-11 0,1-1 0,-1 0 0,1 1 0,-1-1 0,1 0 0,-1 1 0,1-1 0,-1 0 0,1 0 0,-1 1 0,1-1 0,0 0 0,-1 0 0,1 0 0,-1 0 0,1 0 0,0 0 0,-1 0 0,1 0 0,0 0 0,-1 0 0,1 0 0,-1 0 0,1 0 0,-1-1 0,1 1 0,0 0 0,-1 0 0,1-1 0,-1 1 0,1 0 0,-1-1 0,1 1 0,-1-1 0,1 1 0,-1 0 0,0-1 0,1 1 0,-1-1 0,1 1 0,-1-2 0,22-27 0,-17 22 0,9-12 0,-5 4 0,2 1 0,-1 1 0,2-1 0,0 2 0,1-1 0,22-16 0,-34 28 0,1 0 0,-1 0 0,1 0 0,-1 1 0,1-1 0,0 0 0,-1 1 0,1-1 0,0 1 0,-1 0 0,1-1 0,0 1 0,0 0 0,-1 0 0,1 0 0,0 0 0,-1 0 0,1 1 0,0-1 0,0 0 0,-1 1 0,4 1 0,-2 0 0,-1-1 0,0 1 0,1 0 0,-1 0 0,0 0 0,0 1 0,0-1 0,0 1 0,-1-1 0,1 1 0,-1-1 0,2 5 0,3 8 0,-1 1 0,0 0 0,4 30 0,-8-41 0,2 21 202,-3-19-376,0-1 0,1 0-1,0 0 1,1 1 0,-1-1 0,1 0 0,0 0 0,5 9 0,1-5-6652</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1.725"/>
    </inkml:context>
    <inkml:brush xml:id="br0">
      <inkml:brushProperty name="width" value="0.05" units="cm"/>
      <inkml:brushProperty name="height" value="0.05" units="cm"/>
    </inkml:brush>
  </inkml:definitions>
  <inkml:trace contextRef="#ctx0" brushRef="#br0">1 50 24575,'6'-15'0,"-4"10"0,0 1 0,0 0 0,0 0 0,0 0 0,1 0 0,3-4 0,-6 8 0,0 0 0,0 0 0,0 0 0,1 0 0,-1 0 0,0 0 0,0-1 0,0 1 0,0 0 0,0 0 0,0 0 0,0 0 0,0 0 0,1 0 0,-1 0 0,0 0 0,0 0 0,0 0 0,0 0 0,0 0 0,0 0 0,1 0 0,-1 0 0,0 0 0,0 0 0,0 0 0,0 0 0,0 0 0,0 0 0,1 0 0,-1 0 0,0 0 0,0 0 0,0 0 0,0 0 0,0 0 0,0 0 0,0 0 0,1 0 0,-1 1 0,0-1 0,0 0 0,0 0 0,0 0 0,0 0 0,3 8 0,-2 11 0,2 26 0,1 0 0,20 88 0,-24-133 0,0 1 0,0 0 0,1 0 0,-1 0 0,0-1 0,0 1 0,0 0 0,1 0 0,-1-1 0,1 1 0,-1 0 0,0-1 0,1 1 0,-1 0 0,1-1 0,-1 1 0,1-1 0,0 1 0,0 0 0,0-1 0,-1 0 0,0 0 0,1 0 0,-1 0 0,1 0 0,-1-1 0,0 1 0,1 0 0,-1 0 0,1 0 0,-1 0 0,0-1 0,1 1 0,-1 0 0,0 0 0,1-1 0,-1 1 0,0 0 0,1-1 0,-1 1 0,0 0 0,0-1 0,1 1 0,-1-1 0,15-30 0,-14 29 0,11-33 0,12-31 0,-22 61 0,1 0 0,-1 1 0,1-1 0,0 0 0,0 1 0,1 0 0,-1 0 0,1 0 0,8-7 0,-11 10 0,0 1 0,0-1 0,1 0 0,-1 1 0,0-1 0,0 0 0,0 1 0,0-1 0,1 1 0,-1 0 0,0-1 0,0 1 0,1 0 0,-1 0 0,0 0 0,1 0 0,-1 0 0,0 0 0,1 0 0,-1 0 0,0 1 0,0-1 0,1 0 0,-1 1 0,2 0 0,-1 1 0,0-1 0,0 1 0,-1 0 0,1-1 0,-1 1 0,1 0 0,-1 0 0,1 0 0,-1 0 0,0 0 0,0 0 0,0 1 0,1 2 0,-1 0 0,1 1 0,0 0 0,-1-1 0,0 1 0,-1 0 0,1 0 0,-1 0 0,0 0 0,-1 0 0,1-1 0,-3 9 0,3-13 0,0 0 0,-1 0 0,1 0 0,-1 0 0,1 0 0,-1 0 0,1 0 0,-1 0 0,1 0 0,-1-1 0,0 1 0,1 0 0,-1 0 0,0-1 0,0 1 0,1 0 0,-3 0 0,3-1 0,-1 0 0,1 0 0,-1 0 0,1 0 0,-1 0 0,1 0 0,-1 0 0,1 0 0,-1 0 0,1 0 0,-1 0 0,1-1 0,-1 1 0,1 0 0,-1 0 0,1-1 0,0 1 0,-1 0 0,1-1 0,-1 1 0,1 0 0,0-1 0,-1 1 0,1-1 0,-4-5 0,0 0 0,1 0 0,0 0 0,-3-8 0,1 3 0,0 3 0,-1 0 0,0 1 0,-13-14 0,-6-7 0,24 27 0,0-1 0,0 1 0,0 0 0,0 0 0,0 0 0,0-1 0,0 1 0,-1 0 0,1 0 0,0 1 0,-1-1 0,1 0 0,0 0 0,-4 0 0,4 1 0,1 0 0,-1 0 0,0 0 0,0 1 0,0-1 0,0 0 0,1 0 0,-1 1 0,0-1 0,0 1 0,1-1 0,-1 1 0,0-1 0,1 1 0,-1-1 0,0 1 0,1 0 0,-1-1 0,1 1 0,-1 0 0,1 0 0,-1-1 0,1 1 0,-1 0 0,1 0 0,0 0 0,0-1 0,-1 3 0,-10 29 0,1 0 0,-6 39 0,9-37 0,6-33 0,-3 26 0,8-20 0,-4-7 0,1 0 0,0 0 0,-1 0 0,1 0 0,0-1 0,-1 1 0,1 0 0,-1 0 0,1-1 0,0 1 0,-1 0 0,1-1 0,-1 1 0,1-1 0,-1 1 0,1 0 0,-1-1 0,1 0 0,23-25 0,-5 6 0,29-24 0,-42 39 0,0 0 0,1 1 0,0 0 0,0 0 0,0 0 0,0 1 0,0 0 0,1 1 0,10-3 0,-16 4 0,1 1 0,-1-1 0,1 1 0,0 0 0,-1 0 0,1 0 0,-1 1 0,1-1 0,0 0 0,-1 1 0,1 0 0,-1-1 0,1 1 0,-1 0 0,0 0 0,1 1 0,-1-1 0,0 0 0,3 3 0,-3-1 0,1 0 0,0 0 0,-1 0 0,1 0 0,-1 1 0,0-1 0,0 1 0,0 0 0,0 0 0,-1-1 0,2 6 0,-1 2 0,0-1 0,0 1 0,-1 0 0,-1 0 0,1 0 0,-2-1 0,1 1 0,-4 15 0,3-22-97,0 0-1,0 0 1,0 0-1,-1 0 1,1 0-1,-1 0 1,0 0-1,0-1 1,-1 1-1,1 0 1,-1-1-1,0 0 0,-4 4 1,-5 2-6729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1T05:57:29.702"/>
    </inkml:context>
    <inkml:brush xml:id="br0">
      <inkml:brushProperty name="width" value="0.1" units="cm"/>
      <inkml:brushProperty name="height" value="0.1" units="cm"/>
    </inkml:brush>
  </inkml:definitions>
  <inkml:trace contextRef="#ctx0" brushRef="#br0">1 0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9.804"/>
    </inkml:context>
    <inkml:brush xml:id="br0">
      <inkml:brushProperty name="width" value="0.05" units="cm"/>
      <inkml:brushProperty name="height" value="0.05" units="cm"/>
    </inkml:brush>
  </inkml:definitions>
  <inkml:trace contextRef="#ctx0" brushRef="#br0">53 23 24575,'1'0'0,"-1"-1"0,0 1 0,1 0 0,-1 0 0,0 0 0,1 0 0,-1 0 0,0 0 0,1 0 0,-1 0 0,1 0 0,-1 0 0,0 0 0,1 0 0,-1 0 0,0 0 0,1 1 0,-1-1 0,0 0 0,1 0 0,-1 0 0,0 0 0,1 1 0,-1-1 0,0 0 0,0 0 0,1 0 0,-1 1 0,0-1 0,1 1 0,-9 7 0,-3 1 0,6-2 0,0 0 0,0 0 0,1 0 0,0 0 0,0 1 0,1 0 0,0 0 0,0 0 0,1 0 0,0 0 0,0 1 0,1-1 0,0 0 0,0 11 0,1-12 0,0-1 0,0 1 0,1 0 0,0-1 0,0 1 0,1-1 0,-1 1 0,2-1 0,-1 0 0,0 0 0,1 0 0,0 0 0,1 0 0,-1 0 0,1-1 0,0 0 0,1 0 0,7 8 0,-8-10 0,1-1 0,-1 1 0,1-1 0,-1 0 0,1 0 0,0 0 0,0-1 0,0 0 0,0 0 0,0 0 0,0-1 0,0 1 0,0-1 0,0 0 0,0-1 0,0 1 0,0-1 0,0 0 0,0 0 0,0 0 0,7-4 0,2-1 0,-1 0 0,0-1 0,0 0 0,0-1 0,-1 0 0,14-13 0,-20 15 0,1 0 0,-2 0 0,1-1 0,-1 0 0,0 0 0,0 0 0,-1 0 0,0-1 0,0 0 0,-1 0 0,0 0 0,0 0 0,1-9 0,-3 13 0,0 0 0,-1 0 0,0 0 0,0 0 0,0-1 0,0 1 0,-1 0 0,1 0 0,-1 0 0,0 0 0,0 0 0,0 0 0,-1 0 0,0 0 0,0 1 0,0-1 0,0 0 0,0 1 0,0 0 0,-1-1 0,0 1 0,0 0 0,0 0 0,0 1 0,0-1 0,0 1 0,-1-1 0,-5-2 0,-3 0-91,1 1 0,0 0 0,-1 1 0,0 1 0,0-1 0,0 2 0,0 0 0,0 0 0,0 1 0,0 0 0,0 1 0,0 1 0,0 0 0,-22 7 0,10-1-6735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2.067"/>
    </inkml:context>
    <inkml:brush xml:id="br0">
      <inkml:brushProperty name="width" value="0.05" units="cm"/>
      <inkml:brushProperty name="height" value="0.05" units="cm"/>
    </inkml:brush>
  </inkml:definitions>
  <inkml:trace contextRef="#ctx0" brushRef="#br0">0 123 24575,'6'-6'0,"5"-7"0,6-5 0,3-2 0,4-1 0,4 4 0,2 4 0,3 5 0,1 4 0,1 2 0,-3 1 0,-1 2 0,-6 0-8191</inkml:trace>
  <inkml:trace contextRef="#ctx0" brushRef="#br0" timeOffset="1">529 226 24575,'0'3'0,"0"3"0,3 2 0,3-2 0,2-3 0,1-7 0,3-1 0,5-4 0,2-2 0,4 0 0,-2 2-8191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2.439"/>
    </inkml:context>
    <inkml:brush xml:id="br0">
      <inkml:brushProperty name="width" value="0.05" units="cm"/>
      <inkml:brushProperty name="height" value="0.05" units="cm"/>
    </inkml:brush>
  </inkml:definitions>
  <inkml:trace contextRef="#ctx0" brushRef="#br0">1 207 24575,'32'35'0,"-12"-15"0,-2 2 0,20 30 0,-32-42 0,0 0 0,0 0 0,-1 1 0,0 0 0,-1 0 0,0 0 0,-1 0 0,2 14 0,-4-24 0,-1 1 0,0-1 0,0 1 0,0-1 0,0 0 0,0 1 0,0-1 0,0 1 0,0-1 0,-1 0 0,1 1 0,0-1 0,-1 2 0,0-3 0,1 0 0,0 0 0,0 0 0,-1 1 0,1-1 0,0 0 0,0 0 0,-1 0 0,1 0 0,0 0 0,0 1 0,-1-1 0,1 0 0,0 0 0,-1 0 0,1 0 0,0 0 0,-1 0 0,1 0 0,0 0 0,0 0 0,-1 0 0,1 0 0,0 0 0,-1-1 0,1 1 0,0 0 0,0 0 0,-1 0 0,1 0 0,0 0 0,0-1 0,-1 1 0,1 0 0,0 0 0,-3-3 0,0 1 0,1 0 0,0-1 0,-1 0 0,1 1 0,0-1 0,0 0 0,-2-6 0,-3-6 0,2-1 0,0 1 0,1-1 0,1 0 0,0 0 0,1 0 0,1 0 0,0 0 0,4-31 0,-1 29 0,0 0 0,2 0 0,0 1 0,2-1 0,-1 1 0,2 0 0,0 0 0,17-25 0,-20 35 49,0 1 0,1 0 0,0 0-1,0 1 1,1 0 0,9-7 0,-12 9-163,0 1 0,0 0 0,1 0 0,-1 0 1,1 1-1,-1-1 0,1 1 0,0 0 1,-1 0-1,1 0 0,0 1 0,0-1 1,0 1-1,5 0 0,8 3-6712</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4.169"/>
    </inkml:context>
    <inkml:brush xml:id="br0">
      <inkml:brushProperty name="width" value="0.05" units="cm"/>
      <inkml:brushProperty name="height" value="0.05" units="cm"/>
    </inkml:brush>
  </inkml:definitions>
  <inkml:trace contextRef="#ctx0" brushRef="#br0">21 175 24575,'0'2'0,"0"0"0,-1-1 0,1 1 0,-1-1 0,1 1 0,-1-1 0,0 1 0,1-1 0,-1 1 0,0-1 0,0 1 0,-2 1 0,2-3 0,0 1 0,1-1 0,-1 1 0,0 0 0,1-1 0,-1 1 0,1 0 0,-1-1 0,1 1 0,-1 0 0,1 0 0,0-1 0,-1 1 0,1 0 0,0 0 0,-1 0 0,1-1 0,0 1 0,0 0 0,0 0 0,0 0 0,0 0 0,0 0 0,0 0 0,0-1 0,0 1 0,0 0 0,0 0 0,1 0 0,-1 0 0,0-1 0,1 1 0,-1 0 0,0 0 0,1 0 0,-1-1 0,1 1 0,-1 0 0,1-1 0,0 1 0,-1 0 0,1-1 0,0 1 0,-1-1 0,1 1 0,0-1 0,-1 1 0,2-1 0,3 3 0,0-1 0,0 0 0,0 0 0,1 0 0,-1-1 0,0 0 0,1 0 0,-1 0 0,0-1 0,1 0 0,8 0 0,-9-1 0,0 1 0,0-1 0,0 1 0,0-1 0,-1 0 0,1-1 0,0 1 0,-1-1 0,1 0 0,-1 0 0,1-1 0,7-5 0,-11 7 0,0 0 0,1-1 0,-1 1 0,0-1 0,0 1 0,0-1 0,0 1 0,0-1 0,0 1 0,-1-1 0,1 0 0,0 1 0,-1-1 0,0 0 0,1 0 0,-1 1 0,0-1 0,0 0 0,0 0 0,0 0 0,0 0 0,-1-2 0,0 0 0,0 1 0,0 0 0,-1 0 0,1-1 0,-1 1 0,0 0 0,0 1 0,0-1 0,0 0 0,0 1 0,-5-5 0,4 4 0,-1-1 0,0 1 0,0 0 0,-1 0 0,1 1 0,-1-1 0,1 1 0,-1 0 0,0 0 0,0 0 0,0 1 0,0-1 0,0 1 0,0 1 0,0-1 0,-8 1 0,10 1 0,0 0 0,0 0 0,1 0 0,-1 0 0,1 1 0,-1-1 0,1 1 0,-1 0 0,1 0 0,0 0 0,0 0 0,0 0 0,0 0 0,0 0 0,1 1 0,-1-1 0,0 1 0,1-1 0,0 1 0,0 0 0,0 0 0,0-1 0,0 1 0,1 0 0,-1 3 0,-2 11 0,0-1 0,2 0 0,0 20 0,1-29 0,0 4 0,0-1 0,1 0 0,0 0 0,0 1 0,1-1 0,1 0 0,0 0 0,7 18 0,-7-23 0,0 0 0,0 0 0,1 0 0,0 0 0,0 0 0,0-1 0,0 0 0,1 0 0,-1 0 0,1 0 0,0-1 0,0 0 0,1 0 0,-1 0 0,1 0 0,7 2 0,-6-3 0,-1 0 0,1-1 0,-1 0 0,1 0 0,-1 0 0,1-1 0,-1 0 0,1 0 0,0 0 0,-1-1 0,1 0 0,-1-1 0,1 1 0,-1-1 0,0 0 0,0-1 0,0 1 0,0-1 0,6-5 0,-4 3 0,-1 0 0,0-1 0,0 0 0,-1-1 0,0 1 0,0-1 0,-1 0 0,0-1 0,0 1 0,0-1 0,-1 0 0,0 0 0,4-13 0,-7 18 0,17-60 0,-17 57 0,1-1 0,-2 1 0,1-1 0,0 1 0,-1-1 0,-1 0 0,0-10 0,1 17 0,0 0 0,0 0 0,0 0 0,0 0 0,0-1 0,0 1 0,0 0 0,0 0 0,0 0 0,0 0 0,0 0 0,0-1 0,0 1 0,0 0 0,0 0 0,0 0 0,0 0 0,0-1 0,0 1 0,0 0 0,0 0 0,-1 0 0,1 0 0,0 0 0,0 0 0,0-1 0,0 1 0,0 0 0,0 0 0,0 0 0,-1 0 0,1 0 0,0 0 0,0 0 0,0 0 0,0-1 0,0 1 0,0 0 0,-1 0 0,1 0 0,0 0 0,0 0 0,0 0 0,0 0 0,-1 0 0,1 0 0,0 0 0,0 0 0,-4 9 0,-2 16 0,5 3 0,1-1 0,0 1 0,2-1 0,2 1 0,12 50 0,54 127 0,-68-199 0,1 6 0,-11-26 0,-14-26 0,12 18 0,1-1 0,1 0 0,1-1 0,0 1 0,2-1 0,2-1 0,0 1 0,1 0 0,1-1 0,1 1 0,5-32 0,-4 50 0,0 1 0,1-1 0,-1 1 0,1 0 0,0-1 0,1 1 0,-1 0 0,1 0 0,0 0 0,0 1 0,1-1 0,-1 1 0,1 0 0,0 0 0,0 0 0,0 0 0,1 1 0,-1-1 0,1 1 0,0 0 0,0 1 0,0-1 0,0 1 0,1 0 0,-1 0 0,1 1 0,-1 0 0,1 0 0,-1 0 0,1 0 0,0 1 0,-1 0 0,1 0 0,0 0 0,-1 1 0,1 0 0,7 2 0,-10-2 0,-1-1 0,1 1 0,-1 0 0,0-1 0,0 1 0,1 0 0,-1 1 0,0-1 0,0 0 0,0 0 0,0 1 0,0-1 0,0 1 0,0 0 0,-1 0 0,1-1 0,-1 1 0,1 0 0,-1 0 0,0 0 0,1 1 0,-1-1 0,0 0 0,-1 0 0,1 1 0,0-1 0,-1 0 0,1 1 0,-1-1 0,0 1 0,1-1 0,-1 1 0,0-1 0,-1 1 0,1-1 0,0 0 0,-1 1 0,1-1 0,-1 0 0,0 1 0,0-1 0,0 0 0,0 0 0,0 1 0,0-1 0,-1 0 0,1 0 0,-1 0 0,1-1 0,-5 4 0,0 2 0,-2-1 0,1 0 0,-1 0 0,0 0 0,0-1 0,-1-1 0,0 1 0,-12 3 0,247-91 0,-218 81 0,74-31 0,-75 29 0,0 1 0,1-2 0,-2 1 0,1-1 0,-1 0 0,1 0 0,-1-1 0,7-8 0,-6-1 0,-7 15 0,0 0 0,0 0 0,-1-1 0,1 1 0,0 0 0,0 0 0,0 0 0,-1 0 0,1 0 0,0 0 0,-1 0 0,1-1 0,0 1 0,0 0 0,-1 0 0,1 0 0,0 0 0,0 0 0,-1 0 0,1 0 0,0 0 0,-1 1 0,1-1 0,0 0 0,0 0 0,-1 0 0,1 0 0,0 0 0,0 0 0,-1 0 0,1 1 0,-4 0 0,1 1 0,-1 0 0,1 0 0,-1 1 0,1-1 0,-4 4 0,1 1 0,0 0 0,0 0 0,1 1 0,0 0 0,0 0 0,1 0 0,-5 14 0,8-20 0,0 0 0,1-1 0,-1 1 0,1 0 0,-1 0 0,1 0 0,0-1 0,-1 1 0,1 0 0,0 0 0,0 0 0,1-1 0,-1 1 0,0 0 0,1 0 0,-1 0 0,1-1 0,-1 1 0,1 0 0,0-1 0,0 1 0,-1 0 0,1-1 0,0 1 0,1-1 0,-1 0 0,0 1 0,0-1 0,1 0 0,-1 0 0,0 1 0,1-1 0,0 0 0,-1-1 0,1 1 0,-1 0 0,1 0 0,0-1 0,0 1 0,-1-1 0,1 1 0,0-1 0,0 0 0,2 1 0,4-1 0,-1 1 0,1-1 0,-1 0 0,1-1 0,-1 0 0,1 0 0,-1 0 0,0-1 0,1 0 0,-1-1 0,0 1 0,0-1 0,-1-1 0,1 1 0,-1-1 0,9-7 0,-10 7 0,0 0 0,0 0 0,0-1 0,-1 0 0,1 0 0,-1 0 0,0-1 0,-1 1 0,1-1 0,-1 0 0,0 0 0,-1 0 0,1-1 0,-1 1 0,-1 0 0,1-1 0,-1 1 0,1-13 0,-2 17 0,0-1 0,0 0 0,-1 1 0,1-1 0,-1 1 0,1-1 0,-1 1 0,0-1 0,0 1 0,0-1 0,0 1 0,0 0 0,-1-1 0,1 1 0,-1 0 0,1 0 0,-5-3 0,3 2 0,0 1 0,0-1 0,-1 1 0,1 0 0,-1 1 0,1-1 0,-1 1 0,0-1 0,0 1 0,-7-1 0,5 1 0,0 0 0,0 1 0,0 0 0,0 0 0,0 0 0,0 1 0,0-1 0,0 2 0,0-1 0,1 1 0,-1-1 0,0 2 0,1-1 0,-1 1 0,-7 4 0,12-6 0,1-1 0,-1 0 0,0 1 0,1-1 0,-1 1 0,0-1 0,1 1 0,-1-1 0,1 1 0,-1 0 0,1-1 0,-1 1 0,1 0 0,-1-1 0,1 1 0,0 0 0,-1-1 0,1 1 0,0 0 0,0 0 0,-1-1 0,1 1 0,0 0 0,0 0 0,0 0 0,0-1 0,0 1 0,0 0 0,0 0 0,0 0 0,0-1 0,1 1 0,-1 0 0,0 0 0,0-1 0,1 1 0,-1 0 0,1 0 0,-1-1 0,0 1 0,1 0 0,-1-1 0,1 1 0,-1-1 0,1 1 0,0 0 0,-1-1 0,1 1 0,0-1 0,-1 0 0,1 1 0,0-1 0,-1 0 0,1 1 0,0-1 0,1 0 0,6 4 0,-1-1 0,1 0 0,16 2 0,-2 0 0,0-2 0,1-1 0,-1 0 0,1-2 0,-1 0 0,0-2 0,1 0 0,-1-2 0,0 0 0,0-2 0,-1 0 0,25-11 0,-41 15 0,-1-1 0,1 0 0,0 0 0,-1 0 0,0 0 0,0-1 0,0 0 0,0 1 0,-1-2 0,1 1 0,4-8 0,-7 10 0,0 1 0,0-1 0,-1 1 0,1-1 0,-1 1 0,1-1 0,-1 1 0,0-1 0,0 0 0,0 1 0,1-1 0,-1 0 0,-1 1 0,1-1 0,0 1 0,0-1 0,-1-2 0,0 3 0,0-1 0,0 0 0,0 0 0,-1 1 0,1-1 0,0 1 0,-1-1 0,1 1 0,-1-1 0,1 1 0,-1 0 0,0 0 0,1 0 0,-1 0 0,0 0 0,0 0 0,-2-1 0,-2 0 0,1 1 0,0-1 0,-1 1 0,0 0 0,1 0 0,-1 0 0,1 1 0,-1 0 0,0 0 0,1 0 0,-1 1 0,0 0 0,-6 2 0,11-3 0,1 0 0,-1 0 0,1 0 0,-1 1 0,1-1 0,-1 0 0,1 1 0,0-1 0,-1 0 0,1 1 0,0-1 0,-1 0 0,1 1 0,0-1 0,-1 1 0,1-1 0,0 1 0,-1-1 0,1 1 0,0-1 0,0 1 0,0-1 0,0 1 0,0-1 0,-1 1 0,1-1 0,0 1 0,0-1 0,0 1 0,0-1 0,1 1 0,-1-1 0,0 1 0,0-1 0,0 1 0,0-1 0,0 1 0,1-1 0,-1 1 0,0-1 0,0 1 0,1-1 0,-1 1 0,0-1 0,1 0 0,-1 1 0,0-1 0,1 0 0,-1 1 0,1-1 0,0 1 0,23 18 0,-4-9 0,0 0 0,21 8 0,-28-14 0,-1 1 0,1 0 0,-1 1 0,0 0 0,-1 1 0,1 0 0,-1 1 0,19 19 0,-28-25 0,0 0 0,0 0 0,0 1 0,-1-1 0,1 1 0,-1-1 0,1 1 0,-1 0 0,0-1 0,0 1 0,0 0 0,0 0 0,-1 0 0,1 0 0,-1 0 0,0 0 0,0-1 0,0 1 0,0 0 0,0 0 0,-1 0 0,1 0 0,-1 0 0,0 0 0,0 0 0,0-1 0,0 1 0,0 0 0,-3 4 0,1-3 0,0 0 0,-1-1 0,1 1 0,-1-1 0,0 0 0,0 0 0,0 0 0,0 0 0,-1-1 0,1 1 0,-1-1 0,1 0 0,-1-1 0,0 1 0,0-1 0,-9 2 0,12-3 0,0 0 0,0 1 0,0-1 0,-1 0 0,1 0 0,0-1 0,0 1 0,0 0 0,0 0 0,0-1 0,0 0 0,0 1 0,0-1 0,1 0 0,-1 0 0,0 0 0,0 0 0,-2-2 0,3 2 0,1 0 0,-1 0 0,0 0 0,0-1 0,1 1 0,-1 0 0,1 0 0,-1-1 0,1 1 0,0-1 0,-1 1 0,1 0 0,0-1 0,0 1 0,0-1 0,0 1 0,0-1 0,0 1 0,0 0 0,1-1 0,-1 1 0,0 0 0,1-1 0,-1 1 0,1 0 0,1-3 0,5-10 0,1 0 0,1 0 0,0 1 0,1 0 0,0 1 0,16-16 0,-9 12 0,2 0 0,0 1 0,33-19 0,-51 33 0,1-1 0,0 1 0,-1 0 0,1 0 0,0 1 0,0-1 0,0 0 0,-1 1 0,1-1 0,0 1 0,0-1 0,0 1 0,0 0 0,0 0 0,0 0 0,0 0 0,0 0 0,0 0 0,0 1 0,0-1 0,0 1 0,0-1 0,0 1 0,3 1 0,-3 1 0,1-1 0,-1 0 0,1 1 0,-1 0 0,0 0 0,0 0 0,0 0 0,-1 0 0,1 0 0,-1 0 0,1 0 0,-1 1 0,1 3 0,6 22-682,8 39-1,-14-52-6143</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4.505"/>
    </inkml:context>
    <inkml:brush xml:id="br0">
      <inkml:brushProperty name="width" value="0.05" units="cm"/>
      <inkml:brushProperty name="height" value="0.05" units="cm"/>
    </inkml:brush>
  </inkml:definitions>
  <inkml:trace contextRef="#ctx0" brushRef="#br0">14 202 24575,'0'-9'0,"-3"-11"0,-1-11 0,0-7 0,1-1 0,4 5 0,1 11 0,1 16 0,3 11 0,3 12 0,0 8 0,1 6 0,0-2-8191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4.911"/>
    </inkml:context>
    <inkml:brush xml:id="br0">
      <inkml:brushProperty name="width" value="0.05" units="cm"/>
      <inkml:brushProperty name="height" value="0.05" units="cm"/>
    </inkml:brush>
  </inkml:definitions>
  <inkml:trace contextRef="#ctx0" brushRef="#br0">281 234 24575,'-76'-18'0,"36"10"0,0-2 0,-68-27 0,92 27 0,16 10 0,0-1 0,0 1 0,0 0 0,0 0 0,0-1 0,0 1 0,0 0 0,0 0 0,0 0 0,0-1 0,0 1 0,0 0 0,0 0 0,0-1 0,0 1 0,0 0 0,0 0 0,0-1 0,0 1 0,0 0 0,0 0 0,0 0 0,0-1 0,0 1 0,0 0 0,0 0 0,1 0 0,-1-1 0,0 1 0,0 0 0,0 0 0,0 0 0,1 0 0,-1-1 0,0 1 0,0 0 0,1 0 0,2-2 0,0 1 0,0 0 0,1 0 0,-1 0 0,1 0 0,-1 0 0,7 1 0,335-7 10,-217 8-341,485 1-3067,1293-2-488,-1128-27 3242,-736 24 1565,82-19 1,-120 21-748,1 0 0,-1-1 0,0 1 0,0-1-1,0 0 1,5-3 0,-9 5-114,0-1 0,1 1 0,-1 0 0,0 0 0,1-1 0,-1 1-1,0 0 1,1-1 0,-1 1 0,0-1 0,0 1 0,1 0 0,-1-1-1,0 1 1,0-1 0,0 1 0,0 0 0,0-1 0,1 1 0,-1-1 0,0 1-1,0-1 1,0 1 0,0-1 0,-1 0 0,1 0 1,-1 0-1,1 0 0,-1 1 0,1-1 1,-1 0-1,0 1 0,1-1 0,-1 0 1,0 1-1,0-1 0,1 1 1,-1-1-1,0 1 0,0-1 0,0 1 1,-1-1-1,-21-6 350,0 0 0,0 1 1,-1 1-1,-36-2 0,33 3-1219,-25-2-6017</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5.732"/>
    </inkml:context>
    <inkml:brush xml:id="br0">
      <inkml:brushProperty name="width" value="0.05" units="cm"/>
      <inkml:brushProperty name="height" value="0.05" units="cm"/>
    </inkml:brush>
  </inkml:definitions>
  <inkml:trace contextRef="#ctx0" brushRef="#br0">32 115 24575,'-2'0'0,"1"0"0,0 0 0,0 0 0,-1 0 0,1-1 0,0 1 0,0 0 0,-1-1 0,1 1 0,0-1 0,0 1 0,0-1 0,0 0 0,0 1 0,0-1 0,0 0 0,0 0 0,0 1 0,0-1 0,0 0 0,0 0 0,0 0 0,1 0 0,-1-1 0,0 1 0,1 0 0,-1 0 0,1 0 0,-1 0 0,1-1 0,0 1 0,-1 0 0,1 0 0,0-1 0,0-1 0,0 0 0,0 1 0,0-1 0,0 0 0,0 1 0,1-1 0,0 0 0,-1 1 0,1-1 0,0 1 0,0-1 0,0 1 0,0 0 0,1-1 0,-1 1 0,1 0 0,3-4 0,-2 3 0,1 0 0,0 0 0,1 0 0,-1 1 0,0 0 0,1 0 0,-1 0 0,1 0 0,0 1 0,-1-1 0,1 1 0,0 1 0,0-1 0,0 1 0,0-1 0,0 1 0,0 1 0,0-1 0,0 1 0,-1 0 0,1 0 0,7 2 0,-2 1 0,0-1 0,0 2 0,-1-1 0,0 1 0,1 1 0,-1-1 0,-1 2 0,1-1 0,10 12 0,-8-5 0,-1 0 0,-1 1 0,0 0 0,-1 0 0,-1 0 0,0 1 0,-1 1 0,-1-1 0,0 1 0,-1 0 0,0 0 0,-2 0 0,0 0 0,0 1 0,-2-1 0,-2 31 0,1-42 0,0 0 0,-1-1 0,1 1 0,-1-1 0,0 1 0,-3 4 0,5-9 0,0 1 0,0-1 0,0 1 0,-1 0 0,1-1 0,0 1 0,-1-1 0,1 1 0,0-1 0,-1 1 0,1-1 0,-1 0 0,1 1 0,-1-1 0,1 1 0,-1-1 0,1 0 0,-1 1 0,1-1 0,-1 0 0,1 0 0,-1 0 0,0 1 0,1-1 0,-1 0 0,1 0 0,-1 0 0,0 0 0,1 0 0,-1 0 0,0 0 0,1 0 0,-1 0 0,1 0 0,-1 0 0,0-1 0,1 1 0,-1 0 0,1 0 0,-1-1 0,1 1 0,-1 0 0,1-1 0,-1 1 0,1 0 0,-1-1 0,1 1 0,-1-1 0,1 1 0,-1-1 0,1 1 0,0-1 0,-1 1 0,1-1 0,0 1 0,0-1 0,-1 1 0,1-2 0,-3-6 0,0 0 0,1 0 0,0 0 0,0-1 0,1 1 0,0-1 0,0 1 0,1-1 0,2-14 0,-2 16 0,1-14 0,1 0 0,1 0 0,1 0 0,11-35 0,-12 44 0,2 1 0,-1 0 0,2 0 0,-1 1 0,1-1 0,1 1 0,0 0 0,1 1 0,14-16 0,-19 23 0,-1 0 0,0 0 0,1 0 0,0 0 0,-1 1 0,1-1 0,0 1 0,0 0 0,0-1 0,0 1 0,0 0 0,0 1 0,0-1 0,0 1 0,0-1 0,0 1 0,0 0 0,4 0 0,-4 1 0,1 0 0,-1 0 0,1 0 0,-1 0 0,0 1 0,0 0 0,0-1 0,0 1 0,0 0 0,0 1 0,0-1 0,-1 0 0,1 1 0,-1 0 0,5 5 0,2 7 0,0 0 0,0 1 0,-1 0 0,-1 1 0,-1-1 0,-1 2 0,0-1 0,-1 0 0,3 31 0,-7-47 0,0 1 0,0-1 0,0 0 0,1 0 0,-1 1 0,0-1 0,0 0 0,1 0 0,-1 1 0,1-1 0,-1 0 0,1 0 0,0 0 0,-1 0 0,1 0 0,0 0 0,0 0 0,0 0 0,-1 0 0,2 0 0,-1 0 0,0-1 0,0 0 0,0 0 0,-1 0 0,1 0 0,0 0 0,0 0 0,0-1 0,-1 1 0,1 0 0,0 0 0,0 0 0,-1-1 0,1 1 0,0 0 0,-1-1 0,1 1 0,0-1 0,-1 1 0,1-1 0,0 1 0,0-2 0,6-5 0,-1 0 0,0-1 0,9-14 0,-14 19 0,77-109 0,-67 98 0,0 1 0,1 0 0,1 0 0,0 2 0,25-18 0,-35 27 0,-1 1 0,1-1 0,0 0 0,-1 1 0,1 0 0,0 0 0,0 0 0,0 0 0,0 0 0,0 1 0,0-1 0,0 1 0,0 0 0,4 0 0,-5 1 0,0-1 0,0 1 0,0 0 0,0 0 0,0 0 0,-1 0 0,1 0 0,0 0 0,-1 0 0,1 0 0,-1 1 0,1-1 0,-1 1 0,0-1 0,1 1 0,-1 0 0,0-1 0,0 1 0,0 0 0,0 0 0,-1 0 0,2 3 0,6 21 0,0 0 0,6 55 0,3 8 0,-15-78-170,1 1-1,1-1 0,0 0 1,0 0-1,1 0 0,0 0 1,10 13-1,2-5-6655</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7.053"/>
    </inkml:context>
    <inkml:brush xml:id="br0">
      <inkml:brushProperty name="width" value="0.05" units="cm"/>
      <inkml:brushProperty name="height" value="0.05" units="cm"/>
    </inkml:brush>
  </inkml:definitions>
  <inkml:trace contextRef="#ctx0" brushRef="#br0">130 408 24575,'5'-10'0,"0"0"0,-1 0 0,0-1 0,-1 1 0,0-1 0,0 0 0,-1 1 0,-1-1 0,0 0 0,-1-1 0,0-13 0,-1 23 0,1 0 0,0 1 0,-1-1 0,1 1 0,-1-1 0,1 0 0,-1 1 0,0-1 0,0 1 0,0 0 0,0-1 0,0 1 0,0 0 0,0-1 0,0 1 0,-1 0 0,1 0 0,0 0 0,-1 0 0,1 0 0,0 0 0,-1 1 0,0-1 0,1 0 0,-1 1 0,1-1 0,-1 1 0,0 0 0,1-1 0,-1 1 0,0 0 0,1 0 0,-1 0 0,0 0 0,1 0 0,-1 1 0,0-1 0,1 0 0,-3 2 0,-1-1 0,0 0 0,0 1 0,0 0 0,0 0 0,1 0 0,-1 0 0,1 1 0,-1 0 0,1 0 0,0 0 0,-6 7 0,4-2 0,0 1 0,1 0 0,0 0 0,0 0 0,1 0 0,1 1 0,0 0 0,0 0 0,1 0 0,0 0 0,0 0 0,1 0 0,1 0 0,0 1 0,1 9 0,-1-13 0,1 0 0,0 0 0,0 0 0,0 0 0,1-1 0,0 1 0,1 0 0,-1-1 0,1 0 0,0 1 0,1-1 0,0-1 0,0 1 0,0 0 0,0-1 0,1 0 0,0 0 0,0 0 0,0-1 0,1 1 0,0-1 0,11 6 0,-14-9 0,0 0 0,-1 0 0,1 0 0,0 0 0,0 0 0,0 0 0,0-1 0,0 0 0,0 1 0,0-1 0,0 0 0,0 0 0,-1-1 0,1 1 0,0-1 0,0 1 0,0-1 0,0 0 0,4-2 0,-4 1 0,1 0 0,-1-1 0,0 1 0,0-1 0,0 0 0,0 0 0,-1 0 0,1 0 0,-1-1 0,0 1 0,0-1 0,3-6 0,0-2 0,-1 0 0,-1-1 0,0 1 0,0-1 0,-1 0 0,-1 0 0,0 0 0,-1-13 0,-3 2 0,-1-1 0,0 2 0,-10-29 0,10 38 0,3 12 0,0 1 0,1-1 0,-1 0 0,1 0 0,-1 0 0,1 1 0,0-1 0,0 0 0,0 0 0,0 0 0,0 0 0,0 0 0,0 1 0,1-1 0,-1 0 0,1 0 0,-1 0 0,1 1 0,1-4 0,0 4 0,-1 0 0,1 0 0,-1 0 0,1 0 0,0 0 0,-1 0 0,1 1 0,0-1 0,0 1 0,-1-1 0,1 1 0,0 0 0,0 0 0,0-1 0,-1 1 0,1 1 0,0-1 0,0 0 0,0 0 0,2 1 0,106 11 0,133-2 0,-228-13 0,-23-1 0,-25-3 0,20 7 0,0 1 0,0 0 0,0 1 0,0 0 0,0 1 0,1 1 0,0 0 0,-1 0 0,1 2 0,1-1 0,-1 1 0,1 1 0,0 0 0,-16 14 0,20-15 0,0 1 0,1-1 0,0 1 0,0 0 0,1 1 0,0-1 0,0 1 0,0 0 0,-4 13 0,7-14 0,0 0 0,0-1 0,1 1 0,0 0 0,0 0 0,0 0 0,1-1 0,0 1 0,1 0 0,-1 0 0,1 0 0,1 0 0,3 11 0,-3-12 0,1 0 0,0 0 0,1 0 0,0 0 0,-1 0 0,2-1 0,-1 1 0,1-1 0,0 0 0,0-1 0,0 1 0,0-1 0,1 0 0,0 0 0,0-1 0,0 0 0,0 0 0,0 0 0,1 0 0,-1-1 0,1-1 0,0 1 0,0-1 0,10 1 0,-8-1 0,0 0 0,0-1 0,0 0 0,0-1 0,0 0 0,0 0 0,-1-1 0,1 0 0,0 0 0,-1-1 0,1 0 0,-1-1 0,0 0 0,0 0 0,-1-1 0,1 0 0,-1 0 0,10-10 0,-10 7 0,0-1 0,-1 0 0,0 0 0,0-1 0,-1 1 0,-1-1 0,1-1 0,-2 1 0,1 0 0,-2-1 0,4-20 0,-2-8 0,-3-78 0,-1 96 0,0-12 0,-1 0 0,-2 0 0,-14-64 0,17 96 0,0 0 0,-1 0 0,1 0 0,0 0 0,0 0 0,-1 0 0,1 0 0,0 0 0,-1 0 0,1 1 0,-1-1 0,1 0 0,-1 0 0,1 1 0,-1-1 0,0 0 0,1 1 0,-2-2 0,1 2 0,1 1 0,-1-1 0,1 1 0,-1-1 0,1 1 0,0-1 0,-1 1 0,1-1 0,0 1 0,-1-1 0,1 1 0,0-1 0,0 1 0,0-1 0,-1 1 0,1 0 0,0-1 0,0 1 0,0 1 0,-4 39 0,2 49 0,3-1 0,17 119 0,-15-190 0,1 0 0,12 33 0,-15-46 0,1-1 0,0 0 0,0 1 0,0-1 0,1 0 0,-1 0 0,1 0 0,0-1 0,0 1 0,0-1 0,1 1 0,-1-1 0,1 0 0,0 0 0,0-1 0,6 4 0,-8-5 0,1-1 0,0 1 0,0-1 0,0 1 0,0-1 0,0 0 0,0 0 0,0-1 0,0 1 0,-1 0 0,1-1 0,0 0 0,0 0 0,0 0 0,-1 0 0,1 0 0,0 0 0,-1-1 0,1 1 0,-1-1 0,0 0 0,4-3 0,3-3 0,0 0 0,-1-1 0,15-19 0,-10 10 0,-1-1 0,-1-1 0,0 1 0,-2-2 0,0 1 0,-1-1 0,-1-1 0,-1 0 0,-1 1 0,4-43 0,-9 61 0,-1 0 0,1 0 0,0-1 0,-1 1 0,0 0 0,0 0 0,-1-4 0,2 7 0,-1-1 0,1 1 0,0 0 0,0-1 0,0 1 0,-1 0 0,1-1 0,0 1 0,0 0 0,-1-1 0,1 1 0,0 0 0,-1-1 0,1 1 0,0 0 0,-1 0 0,1-1 0,0 1 0,-1 0 0,1 0 0,0 0 0,-1 0 0,0-1 0,1 2 0,-1-1 0,0 0 0,1 0 0,-1 1 0,1-1 0,-1 0 0,1 1 0,-1-1 0,1 1 0,-1-1 0,1 1 0,-1-1 0,1 0 0,0 1 0,-1 0 0,1-1 0,0 1 0,-1-1 0,1 1 0,0 0 0,-4 9 0,1-1 0,1 1 0,0-1 0,0 1 0,1 0 0,0 0 0,0-1 0,1 1 0,1 0 0,0 0 0,0 0 0,1-1 0,0 1 0,0 0 0,1-1 0,7 15 0,-8-19 0,1-1 0,-1 0 0,1 0 0,0 0 0,0 0 0,1 0 0,-1-1 0,1 1 0,-1-1 0,1 0 0,0 0 0,1 0 0,-1-1 0,0 0 0,1 1 0,-1-1 0,9 2 0,-10-3 0,1-1 0,-1 1 0,1-1 0,-1 0 0,1 0 0,-1 0 0,1-1 0,-1 1 0,1-1 0,-1 0 0,0 1 0,1-2 0,-1 1 0,0 0 0,0-1 0,1 1 0,-1-1 0,-1 0 0,1 0 0,0 0 0,0 0 0,-1-1 0,1 1 0,-1-1 0,4-5 0,-1 1 0,-2 1 0,1-1 0,-1 0 0,0-1 0,0 1 0,-1 0 0,0-1 0,0 1 0,-1-1 0,0 0 0,0 0 0,-1 1 0,0-1 0,0 0 0,-3-14 0,2 21 0,1 0 0,0-1 0,0 1 0,-1 0 0,1 1 0,-1-1 0,1 0 0,-1 0 0,1 0 0,-1 0 0,0 0 0,1 0 0,-1 1 0,0-1 0,1 0 0,-1 0 0,0 1 0,0-1 0,-2 0 0,3 1 0,-1 0 0,1 0 0,-1 0 0,0 0 0,1 0 0,-1 0 0,1 0 0,-1 0 0,1 1 0,-1-1 0,1 0 0,-1 0 0,1 1 0,-1-1 0,1 0 0,-1 1 0,1-1 0,-1 0 0,1 1 0,-1-1 0,1 1 0,0-1 0,-1 0 0,1 1 0,0-1 0,-1 1 0,1 0 0,0-1 0,0 1 0,0-1 0,-1 1 0,1-1 0,0 1 0,0-1 0,0 2 0,-2 7 0,0 1 0,0 0 0,1 0 0,1-1 0,0 1 0,0 0 0,1 0 0,0 0 0,3 11 0,-2-12 0,0-1 0,0 1 0,1-1 0,0 0 0,1 0 0,-1-1 0,2 1 0,-1-1 0,1 1 0,10 11 0,-12-16 0,1 0 0,0 0 0,-1 0 0,1 0 0,0 0 0,1-1 0,-1 0 0,0 0 0,1 0 0,-1 0 0,1-1 0,-1 0 0,1 0 0,0 0 0,9 1 0,-8-3 0,1 1 0,0-1 0,-1 0 0,1-1 0,-1 1 0,0-1 0,1-1 0,-1 1 0,0-1 0,8-5 0,0-1 0,-1-1 0,0 0 0,-1-1 0,0 0 0,-1-1 0,0-1 0,0 0 0,11-20 0,-9 11 0,-1-1 0,-1 0 0,-1-1 0,11-43 0,-17 51 0,0 0 0,-2 0 0,0-1 0,0 0 0,-2 1 0,0-1 0,-1 0 0,-4-21 0,4 31 0,-1 1 0,-1-1 0,1 1 0,-1 0 0,0 0 0,-7-11 0,10 16 0,-1 0 0,0 0 0,1 0 0,-1 0 0,0 0 0,0 0 0,0 0 0,1 0 0,-1 0 0,0 0 0,0 1 0,0-1 0,-1 0 0,1 0 0,0 1 0,0-1 0,0 1 0,0-1 0,-1 1 0,1 0 0,0-1 0,0 1 0,-1 0 0,1 0 0,0 0 0,-1 0 0,1 0 0,0 0 0,0 0 0,-1 1 0,1-1 0,0 0 0,0 1 0,-1-1 0,1 0 0,0 1 0,0 0 0,0-1 0,0 1 0,0 0 0,0-1 0,-2 3 0,1 0 0,-1 0 0,1 0 0,0 0 0,-1 1 0,1-1 0,1 1 0,-1 0 0,1-1 0,-1 1 0,1 0 0,0 0 0,0 0 0,0 6 0,-1 58 0,2-51 0,0 17 86,2-1-1,2 1 0,9 41 1,-8-54-330,1-1 0,0 0 0,2-1 0,0 1 1,1-1-1,17 25 0,-12-24-6582</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7.554"/>
    </inkml:context>
    <inkml:brush xml:id="br0">
      <inkml:brushProperty name="width" value="0.05" units="cm"/>
      <inkml:brushProperty name="height" value="0.05" units="cm"/>
    </inkml:brush>
  </inkml:definitions>
  <inkml:trace contextRef="#ctx0" brushRef="#br0">118 241 24575,'-1'-2'0,"1"0"0,-1 0 0,0 0 0,1 1 0,-1-1 0,0 0 0,0 1 0,0-1 0,0 1 0,0-1 0,0 1 0,-1-1 0,1 1 0,-1 0 0,-2-3 0,-10-12 0,14 16 0,0 0 0,0-1 0,0 1 0,0 0 0,0-1 0,0 1 0,0 0 0,0-1 0,0 1 0,0 0 0,1-1 0,-1 1 0,0 0 0,0 0 0,0-1 0,0 1 0,1 0 0,-1 0 0,0-1 0,0 1 0,1 0 0,-1 0 0,0 0 0,0-1 0,1 1 0,-1 0 0,0 0 0,1 0 0,-1 0 0,0 0 0,0-1 0,1 1 0,-1 0 0,0 0 0,1 0 0,-1 0 0,0 0 0,1 0 0,-1 0 0,0 0 0,1 0 0,19-1 0,-16 0 0,12 0 0,1-2 0,-1 0 0,0-1 0,-1-1 0,18-7 0,-25 9 0,0-1 0,0 0 0,0-1 0,-1 1 0,0-1 0,0-1 0,0 0 0,-1 0 0,0 0 0,0 0 0,6-10 0,-10 15 0,-1-1 0,-1 1 0,1 0 0,0-1 0,0 0 0,0 1 0,-1-1 0,1 1 0,-1-1 0,1 0 0,-1 1 0,0-1 0,0 0 0,0 1 0,1-1 0,-2 0 0,1 1 0,0-1 0,0 0 0,0 1 0,-1-1 0,1 0 0,-1 1 0,0-1 0,1 0 0,-1 1 0,0-1 0,0 1 0,0 0 0,0-1 0,0 1 0,0 0 0,0-1 0,0 1 0,-1 0 0,1 0 0,0 0 0,-1 0 0,1 0 0,-3-1 0,-4-2 0,1 1 0,-1-1 0,0 2 0,0-1 0,0 1 0,-16-3 0,11 4 0,0 0 0,1 0 0,-1 1 0,0 0 0,0 2 0,1-1 0,-1 1 0,0 1 0,1 0 0,-14 6 0,21-7 0,0 1 0,0-1 0,0 1 0,0 0 0,0 1 0,1-1 0,0 1 0,-1-1 0,1 1 0,1 1 0,-1-1 0,1 0 0,-1 1 0,1 0 0,0 0 0,1 0 0,-1 0 0,1 0 0,0 0 0,1 1 0,-1-1 0,1 1 0,0-1 0,0 1 0,0 7 0,1-3 13,1 0 1,0-1-1,0 1 0,1 0 0,0-1 0,0 1 0,1-1 0,0 1 0,1-1 1,0 0-1,1-1 0,9 14 0,-6-10 6,1-1 0,0-1 0,0 0 0,1 0 0,1-1 0,0 0 0,0-1 0,20 11 0,-18-12-57,0-1 0,0 0 0,1-1 0,-1-1 0,1 0 0,0-1 0,1 0 0,18 1 0,-23-4-67,0 0 0,1 0 0,-1-1 0,0-1 0,0 1 0,0-2 0,0 1 0,0-1 0,-1-1 0,1 0 0,-1 0 0,9-6 0,2-4-6721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7.959"/>
    </inkml:context>
    <inkml:brush xml:id="br0">
      <inkml:brushProperty name="width" value="0.05" units="cm"/>
      <inkml:brushProperty name="height" value="0.05" units="cm"/>
    </inkml:brush>
  </inkml:definitions>
  <inkml:trace contextRef="#ctx0" brushRef="#br0">1 130 24575,'6'-5'0,"0"1"0,0 1 0,0-1 0,0 1 0,1 0 0,0 1 0,-1-1 0,1 1 0,0 1 0,10-2 0,-3 0 0,72-12-30,2 4 0,107 0 0,-142 9-108,731-11-2991,2 21 1244,-38 1 455,-709-9 1411,403-17 677,-431 15-544,22-2 112,-32 3-144,0 1 0,1 0 1,-1 0-1,0-1 0,1 1 1,-1-1-1,0 1 0,0-1 1,1 0-1,-1 1 0,0-1 1,0 0-1,0 0 0,0 0 1,2-2-1,-3 3-60,0 0-1,0-1 1,0 1 0,0-1-1,0 1 1,-1 0 0,1-1-1,0 1 1,0 0 0,0-1-1,0 1 1,-1 0 0,1-1-1,0 1 1,0 0-1,0-1 1,-1 1 0,1 0-1,0-1 1,-1 1 0,1 0-1,0 0 1,-1 0 0,1-1-1,0 1 1,-1 0 0,1 0-1,0 0 1,-1 0 0,1 0-1,-1-1 1,1 1 0,-1 0-1,-30-8 605,-8 1-5803</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9.824"/>
    </inkml:context>
    <inkml:brush xml:id="br0">
      <inkml:brushProperty name="width" value="0.05" units="cm"/>
      <inkml:brushProperty name="height" value="0.05" units="cm"/>
    </inkml:brush>
  </inkml:definitions>
  <inkml:trace contextRef="#ctx0" brushRef="#br0">4041 596 24575,'1'-2'0,"0"1"0,0-1 0,0 1 0,0-1 0,0 1 0,-1-1 0,1 0 0,-1 0 0,1 1 0,-1-1 0,0 0 0,0 0 0,0 1 0,0-1 0,0 0 0,0 0 0,0 1 0,0-1 0,-1 0 0,1 0 0,-1 1 0,1-1 0,-2-2 0,-1-4 0,-1 0 0,1 1 0,-8-11 0,1 5 0,1 2 0,-1-1 0,-1 2 0,0-1 0,-1 1 0,1 1 0,-2 0 0,0 1 0,-21-11 0,6 6 0,-1 1 0,-1 1 0,-50-11 0,-24 2 0,-123-9 0,-109 12 0,-371 36-361,532-1 241,2 9 0,-177 50 0,260-52 120,1 5 0,1 3 0,2 4 0,2 4 0,1 4 0,3 3 0,1 3 0,3 4 0,-96 90 0,79-53 0,5 4 0,3 4 0,5 3 0,4 4 0,6 3 0,-64 133 0,115-204-3,2 1 1,2 0 0,2 1 0,-11 57 0,20-74 15,1 0 0,1 0 0,1 0 0,1 1 0,2-1 1,0 0-1,1 0 0,2 0 0,8 28 0,1-15 82,1 0-1,2-2 1,2 0 0,1-1-1,1-1 1,39 45 0,-11-21-151,4-2 0,85 69 1,-61-64-106,3-3 0,160 85 0,-126-87-540,212 71 0,-127-70 111,2-8 0,332 35-1,249-46 441,-584-44-15,391-67-1,-449 44 84,-1-6-1,-1-6 0,189-86 1,-226 79 52,-1-5 0,-3-3 0,-3-5 0,169-145 0,-207 155 315,-2-2 1,-2-2-1,86-126 1,-115 147-108,-2-1 1,-2-1-1,-1 0 1,-2-2-1,-2 0 1,-1-1 0,-3 0-1,12-80 1,-18 62-98,-3 1 1,-2-1-1,-3 1 1,-19-98 0,4 72 64,-4 1 1,-50-122-1,43 134-146,-3 3 0,-3 0 0,-4 3 0,-1 1 0,-53-60 0,50 74 0,-1 2 0,-2 2 0,-3 2 0,-1 2 0,-2 2 0,-65-36 0,22 25-76,-3 4 0,-161-52 0,-219-29-364,290 85 327,-276-25 0,431 64 22,1 2-1,-1 1 1,1 2-1,-1 1 1,1 2-1,-61 16 1,47-3-5440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00.268"/>
    </inkml:context>
    <inkml:brush xml:id="br0">
      <inkml:brushProperty name="width" value="0.05" units="cm"/>
      <inkml:brushProperty name="height" value="0.05" units="cm"/>
    </inkml:brush>
  </inkml:definitions>
  <inkml:trace contextRef="#ctx0" brushRef="#br0">165 81 24575,'-1'-5'0,"1"1"0,-1 0 0,0-1 0,0 1 0,-1 0 0,1 0 0,-1-1 0,0 1 0,0 1 0,-5-9 0,6 11 0,-1-1 0,1 0 0,0 0 0,-1 0 0,1 1 0,-1-1 0,0 1 0,1-1 0,-1 1 0,0-1 0,0 1 0,0 0 0,0 0 0,0 0 0,0 0 0,0 1 0,0-1 0,0 0 0,-1 1 0,1-1 0,0 1 0,0 0 0,-4 0 0,5 1 0,-1-1 0,0 1 0,0 0 0,0 0 0,1 0 0,-1 0 0,0 0 0,1 0 0,-1 1 0,1-1 0,-1 1 0,1-1 0,0 1 0,0-1 0,0 1 0,0 0 0,0-1 0,-2 4 0,-13 38 0,13-33 0,-26 97 0,14-42 0,14-62 0,0 0 0,0 0 0,1 0 0,-1 1 0,1-1 0,0 0 0,0 0 0,0 5 0,1-8 0,-1 1 0,0 0 0,0-1 0,1 1 0,-1 0 0,1-1 0,-1 1 0,0 0 0,1-1 0,-1 1 0,1-1 0,-1 1 0,1-1 0,-1 1 0,1-1 0,0 0 0,-1 1 0,1-1 0,0 1 0,-1-1 0,1 0 0,0 0 0,-1 1 0,1-1 0,0 0 0,-1 0 0,1 0 0,0 0 0,0 0 0,-1 0 0,1 0 0,0 0 0,0 0 0,-1 0 0,1 0 0,0-1 0,-1 1 0,1 0 0,0 0 0,-1-1 0,1 1 0,1-1 0,28-9 0,-2 0 0,0 2 0,34-6 0,-55 13 0,0 0 0,0 0 0,0 1 0,0 0 0,0 0 0,0 1 0,0-1 0,0 2 0,0-1 0,-1 1 0,1 0 0,0 0 0,-1 1 0,10 5 0,-13-6 14,0 1 1,0-1-1,0 1 0,-1 0 0,1 0 1,-1 0-1,0 1 0,0-1 0,0 0 0,0 1 1,-1 0-1,1-1 0,-1 1 0,0 0 1,0 0-1,0-1 0,0 1 0,-1 0 0,0 0 1,0 0-1,0 0 0,0 0 0,-1 5 1,1-5-90,-1 0 1,0 0 0,0 0 0,0 0 0,0 0-1,0 0 1,-1 0 0,1-1 0,-1 1 0,0 0-1,-1-1 1,1 0 0,0 1 0,-1-1 0,0 0-1,0 0 1,0-1 0,0 1 0,0 0 0,0-1-1,-1 0 1,-4 3 0,-6-1-6752</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48.752"/>
    </inkml:context>
    <inkml:brush xml:id="br0">
      <inkml:brushProperty name="width" value="0.05" units="cm"/>
      <inkml:brushProperty name="height" value="0.05" units="cm"/>
    </inkml:brush>
  </inkml:definitions>
  <inkml:trace contextRef="#ctx0" brushRef="#br0">118 152 24575,'-39'-33'0,"32"29"0,0-2 0,0 1 0,0-1 0,0 0 0,1-1 0,0 1 0,1-1 0,-1 0 0,1-1 0,-8-15 0,13 22 0,-1 0 0,1 0 0,0 0 0,-1 0 0,1 1 0,0-1 0,0 0 0,0 0 0,-1 0 0,1 0 0,0 0 0,0 0 0,0 0 0,0 0 0,1 0 0,-1 0 0,0 0 0,0 0 0,1 1 0,-1-1 0,0 0 0,1 0 0,-1 0 0,1 0 0,-1 1 0,1-1 0,-1 0 0,1 0 0,0 1 0,-1-1 0,1 0 0,0 1 0,-1-1 0,1 1 0,0-1 0,0 1 0,0-1 0,0 1 0,-1 0 0,1-1 0,0 1 0,0 0 0,0 0 0,0-1 0,1 1 0,5 0 0,0-1 0,0 1 0,0 0 0,13 2 0,-20-1 0,8 0 0,115 14 0,196 51 0,-310-64 0,5 2 0,0 1 0,0 0 0,21 12 0,-32-16 0,-1 0 0,0 0 0,0 0 0,0 0 0,0 1 0,0-1 0,0 1 0,0 0 0,-1-1 0,1 1 0,-1 0 0,1 0 0,-1 0 0,1 0 0,-1 0 0,0 0 0,0 1 0,0-1 0,-1 0 0,1 0 0,0 1 0,-1-1 0,1 1 0,-1-1 0,0 0 0,0 1 0,0-1 0,0 1 0,-1 3 0,-2 2 0,0-1 0,0 1 0,0 0 0,-1-1 0,-1 1 0,1-1 0,-1 0 0,0-1 0,-7 7 0,-59 53 0,56-53 0,-15 12 0,8-7 0,-22 22 0,39-36 0,1 1 0,-1 0 0,2 0 0,-1 1 0,0-1 0,1 1 0,0-1 0,0 1 0,1 0 0,-3 9 0,4-12 0,1 0 0,0-1 0,0 1 0,0 0 0,0 0 0,0-1 0,1 1 0,-1 0 0,1-1 0,0 1 0,0-1 0,0 1 0,0 0 0,0-1 0,0 0 0,1 1 0,-1-1 0,1 0 0,-1 0 0,1 0 0,0 0 0,0 0 0,3 2 0,4 3 0,-1-1 0,2 0 0,-1 0 0,16 6 0,7 0-227,1-1-1,0-1 1,0-2-1,1-1 1,63 3-1,-33-5-6598</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49.113"/>
    </inkml:context>
    <inkml:brush xml:id="br0">
      <inkml:brushProperty name="width" value="0.05" units="cm"/>
      <inkml:brushProperty name="height" value="0.05" units="cm"/>
    </inkml:brush>
  </inkml:definitions>
  <inkml:trace contextRef="#ctx0" brushRef="#br0">30 125 24575,'-27'5'0,"27"-5"0,0 0 0,0 0 0,0 0 0,0 0 0,-1 0 0,1 0 0,0 0 0,0 0 0,0 0 0,0 0 0,0 0 0,0 0 0,-1 0 0,1 0 0,0 0 0,0 0 0,0 0 0,0 1 0,0-1 0,0 0 0,0 0 0,0 0 0,0 0 0,0 0 0,-1 0 0,1 0 0,0 0 0,0 1 0,0-1 0,0 0 0,0 0 0,0 0 0,0 0 0,0 0 0,0 0 0,0 1 0,0-1 0,0 0 0,0 0 0,0 0 0,0 0 0,0 0 0,0 0 0,0 1 0,0-1 0,0 0 0,0 0 0,0 0 0,1 0 0,14 4 0,64 1 0,82-5 0,-127-1 0,158-10 0,-152 6 0,0-2 0,67-20 0,-101 25 0,1 0 0,-1-1 0,0 0 0,0 0 0,-1 0 0,8-6 0,-13 9 0,1-1 0,0 1 0,0-1 0,0 0 0,-1 1 0,1-1 0,0 0 0,-1 0 0,1 0 0,-1 0 0,1 1 0,-1-1 0,1 0 0,-1 0 0,0 0 0,1 0 0,-1 0 0,0 0 0,0 0 0,0 0 0,0 0 0,0 0 0,0 0 0,0 0 0,0 0 0,0 0 0,0 0 0,0 0 0,-1 0 0,1 0 0,0 0 0,-1 0 0,1 0 0,-1 0 0,1 0 0,-1 0 0,1 1 0,-1-1 0,0 0 0,1 0 0,-1 0 0,0 1 0,0-1 0,1 1 0,-1-1 0,0 0 0,0 1 0,-2-1 0,-2-3 0,0 0 0,0 1 0,0 0 0,-1 0 0,0 0 0,-6-2 0,12 5 0,-1 0 0,0 0 0,0 0 0,1-1 0,-1 1 0,0 0 0,0 0 0,0 0 0,1 0 0,-1 0 0,0 1 0,0-1 0,1 0 0,-1 0 0,0 0 0,0 1 0,1-1 0,-1 0 0,0 1 0,1-1 0,-1 1 0,0 0 0,0 0 0,0 0 0,0 1 0,0-1 0,1 0 0,-1 1 0,1-1 0,-1 1 0,1-1 0,0 1 0,-1-1 0,1 1 0,0-1 0,0 1 0,0-1 0,0 1 0,1 1 0,15 131 337,-1-17-2039,-13-94-5124</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49.449"/>
    </inkml:context>
    <inkml:brush xml:id="br0">
      <inkml:brushProperty name="width" value="0.05" units="cm"/>
      <inkml:brushProperty name="height" value="0.05" units="cm"/>
    </inkml:brush>
  </inkml:definitions>
  <inkml:trace contextRef="#ctx0" brushRef="#br0">49 125 24575,'-3'-9'0,"-1"-9"0,-2-3 0,-1-2 0,1 0 0,-1 5 0,0 7 0,2 9 0,1 8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49.789"/>
    </inkml:context>
    <inkml:brush xml:id="br0">
      <inkml:brushProperty name="width" value="0.05" units="cm"/>
      <inkml:brushProperty name="height" value="0.05" units="cm"/>
    </inkml:brush>
  </inkml:definitions>
  <inkml:trace contextRef="#ctx0" brushRef="#br0">0 345 24575,'2'128'0,"6"1"0,31 159 0,-32-264 0,-4-17 0,-3-13 0,-50-331 0,45 268 0,3 0 0,13-134 0,-8 176 0,2 1 0,15-50 0,-18 69 0,0 1 0,1-1 0,0 0 0,0 1 0,1 0 0,0 0 0,0 0 0,0 0 0,1 0 0,-1 1 0,2 0 0,-1 0 0,0 0 0,1 1 0,0 0 0,7-4 0,-9 6 0,0 1 0,0-1 0,0 1 0,1 0 0,-1 1 0,0-1 0,1 1 0,-1 0 0,0 0 0,1 0 0,-1 0 0,0 1 0,1 0 0,-1 0 0,0 0 0,0 0 0,1 1 0,-1 0 0,0 0 0,-1 0 0,1 0 0,0 0 0,-1 1 0,1 0 0,5 5 0,0 0 0,-1 1 0,-1 0 0,1 0 0,-1 0 0,-1 1 0,0 0 0,0 1 0,6 16 0,-8-17 0,-1 0 0,1 1 0,-2-1 0,0 1 0,0-1 0,-1 1 0,0 0 0,-1-1 0,0 1 0,-1 0 0,0-1 0,0 1 0,-1 0 0,-1-1 0,0 0 0,0 0 0,-1 1 0,0-2 0,-1 1 0,0-1 0,-1 1 0,1-1 0,-2-1 0,-14 16 0,-12 6-1365,2-6-5461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20:20.483"/>
    </inkml:context>
    <inkml:brush xml:id="br0">
      <inkml:brushProperty name="width" value="0.05" units="cm"/>
      <inkml:brushProperty name="height" value="0.05" units="cm"/>
    </inkml:brush>
  </inkml:definitions>
  <inkml:trace contextRef="#ctx0" brushRef="#br0">0 0 24575,'598'20'0,"181"-4"0,-529-18 0,-199 1 119,60 2 58,-98-1-414,0 2-1,0 0 1,0 0 0,0 2 0,0-1-1,12 7 1,-6-1-6589</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20:22.834"/>
    </inkml:context>
    <inkml:brush xml:id="br0">
      <inkml:brushProperty name="width" value="0.05" units="cm"/>
      <inkml:brushProperty name="height" value="0.05" units="cm"/>
    </inkml:brush>
  </inkml:definitions>
  <inkml:trace contextRef="#ctx0" brushRef="#br0">1 1 24575,'1290'0'-1365,"-1273"0"-5461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20:24.201"/>
    </inkml:context>
    <inkml:brush xml:id="br0">
      <inkml:brushProperty name="width" value="0.05" units="cm"/>
      <inkml:brushProperty name="height" value="0.05" units="cm"/>
    </inkml:brush>
  </inkml:definitions>
  <inkml:trace contextRef="#ctx0" brushRef="#br0">0 0 24575,'6'0'0,"10"0"0,18 0 0,19 0 0,31 0 0,35 6 0,27 2 0,22-1 0,10-1 0,-2-2 0,-9-1 0,-20-2 0,-27-1 0,-28 1 0,-27-2 0,-27 1 0,-20 0-8191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20:25.003"/>
    </inkml:context>
    <inkml:brush xml:id="br0">
      <inkml:brushProperty name="width" value="0.05" units="cm"/>
      <inkml:brushProperty name="height" value="0.05" units="cm"/>
    </inkml:brush>
  </inkml:definitions>
  <inkml:trace contextRef="#ctx0" brushRef="#br0">0 0 24575,'24'0'0,"24"0"0,33 0 0,38 0 0,45 0 0,35 0 0,25 0-1519,14 0 1519,2 3 0,-3 9 0,-17 3 0,-39 2 0,-40 1 369,-42-3-369,-38-3-7041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00.623"/>
    </inkml:context>
    <inkml:brush xml:id="br0">
      <inkml:brushProperty name="width" value="0.05" units="cm"/>
      <inkml:brushProperty name="height" value="0.05" units="cm"/>
    </inkml:brush>
  </inkml:definitions>
  <inkml:trace contextRef="#ctx0" brushRef="#br0">1 104 24575,'0'-4'0,"1"1"0,0-1 0,0 1 0,0-1 0,0 1 0,0-1 0,1 1 0,-1 0 0,1 0 0,0-1 0,0 1 0,0 0 0,1 1 0,-1-1 0,1 0 0,-1 1 0,1-1 0,0 1 0,0 0 0,0 0 0,5-3 0,2 0 0,0 0 0,0 0 0,0 1 0,0 1 0,1 0 0,10-2 0,-3 2 0,-1 2 0,1 0 0,-1 0 0,1 2 0,18 3 0,86 20 0,-101-18 0,-7-2-1365,-3 1-5461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1.598"/>
    </inkml:context>
    <inkml:brush xml:id="br0">
      <inkml:brushProperty name="width" value="0.05" units="cm"/>
      <inkml:brushProperty name="height" value="0.05" units="cm"/>
    </inkml:brush>
  </inkml:definitions>
  <inkml:trace contextRef="#ctx0" brushRef="#br0">1 1 24575,'52'824'-596,"-18"-555"-378,36 322 578,-23 0 439,-28 246 126,-20-756 416,4 0 0,19 123-1,-20-195-584,0 1 0,1-1 0,0 0 0,0-1 0,1 1 0,0-1 0,1 1 0,0-1 0,0 0 0,1-1 0,13 14 0,-9-12 0,0-1 0,0 0 0,1 0 0,0-2 0,1 1 0,-1-1 0,1-1 0,16 5 0,23 6 22,1-3-1,63 9 1,114 3-312,-219-24 256,846 42-4098,6-40 428,-421-6 1322,47-3 1358,1366-10-2502,5 31 2476,143 49 723,0 24 382,-1039-44-12,-546-26 268,-67-6-29,-69-5 535,-267-6-805,333 0 2281,-259-8-1187,-86 7-858,1-1-1,0 1 0,-1-1 1,1 1-1,0-1 0,-1 0 1,1 0-1,-1 0 1,1 0-1,3-3 0,-6 4-228,0 0-1,1-1 1,-1 1-1,0 0 1,0-1-1,0 1 0,0-1 1,0 1-1,1 0 1,-1-1-1,0 1 1,0 0-1,0-1 1,0 1-1,0-1 1,0 1-1,0 0 1,0-1-1,0 1 0,-1 0 1,1-1-1,0 1 1,0-1-1,0 1 1,0 0-1,0-1 1,-1 1-1,1 0 1,0-1-1,-1 1 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2.494"/>
    </inkml:context>
    <inkml:brush xml:id="br0">
      <inkml:brushProperty name="width" value="0.05" units="cm"/>
      <inkml:brushProperty name="height" value="0.05" units="cm"/>
    </inkml:brush>
  </inkml:definitions>
  <inkml:trace contextRef="#ctx0" brushRef="#br0">154 172 24575,'-17'-9'0,"-18"-9"0,-43-29 0,76 46 0,0-1 0,0 1 0,0-1 0,0 1 0,0-1 0,0 0 0,0 0 0,1 0 0,-1 0 0,1 0 0,-2-3 0,3 4 0,0 1 0,0 0 0,0-1 0,-1 1 0,1-1 0,0 1 0,0-1 0,0 1 0,0-1 0,1 1 0,-1 0 0,0-1 0,0 1 0,0-1 0,0 1 0,0-1 0,1 1 0,-1 0 0,0-1 0,0 1 0,0 0 0,1-1 0,-1 1 0,1-1 0,18-7 0,24 0 0,1 3 0,85-1 0,-67 5 0,2396-30-10058,2521 28 3733,-3096 11 10508,1109 1 5077,-3082 6-6320,76-15-2940,-17 2 0,30-2 0,0 0 0,0 0 0,-1 0 0,1 0 0,0 1 0,0-1 0,-1 1 0,1-1 0,0 1 0,0-1 0,0 1 0,0 0 0,0-1 0,0 1 0,0 0 0,0 0 0,-1 1 0,1 0 0,1 0 0,0 0 0,0 0 0,0-1 0,0 1 0,1 0 0,-1 0 0,0 0 0,1 0 0,-1-1 0,1 1 0,0 0 0,-1 0 0,1-1 0,0 1 0,2 3 0,0 0 0,10 26 0,-2 0 0,-1 0 0,-1 1 0,-2 0 0,5 41 0,2 168 0,-13-208 0,-28 968-1163,-75-8-1353,85-852-1996</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3.318"/>
    </inkml:context>
    <inkml:brush xml:id="br0">
      <inkml:brushProperty name="width" value="0.05" units="cm"/>
      <inkml:brushProperty name="height" value="0.05" units="cm"/>
    </inkml:brush>
  </inkml:definitions>
  <inkml:trace contextRef="#ctx0" brushRef="#br0">0 14 24575,'0'-1'0,"0"1"0,0-1 0,0 1 0,0-1 0,0 1 0,0-1 0,1 1 0,-1-1 0,0 1 0,0-1 0,0 1 0,0-1 0,1 1 0,-1-1 0,0 1 0,1-1 0,-1 1 0,0 0 0,1-1 0,-1 1 0,1 0 0,-1-1 0,0 1 0,1 0 0,-1-1 0,1 1 0,-1 0 0,1 0 0,-1-1 0,1 1 0,-1 0 0,1 0 0,-1 0 0,1 0 0,-1 0 0,1 0 0,-1 0 0,1 0 0,-1 0 0,1 0 0,-1 0 0,1 0 0,0 0 0,-1 0 0,1 1 0,-1-1 0,1 0 0,0 0 0,1 1 0,0 0 0,0-1 0,-1 1 0,1 0 0,0 0 0,0 0 0,0 1 0,-1-1 0,1 0 0,0 0 0,1 3 0,4 9 0,-2-1 0,1 1 0,-2 0 0,0 0 0,0 0 0,-1 1 0,1 21 0,-1-16 0,18 215 342,-20 0-1995,-1-231 1599,-1 30-6772</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3.810"/>
    </inkml:context>
    <inkml:brush xml:id="br0">
      <inkml:brushProperty name="width" value="0.05" units="cm"/>
      <inkml:brushProperty name="height" value="0.05" units="cm"/>
    </inkml:brush>
  </inkml:definitions>
  <inkml:trace contextRef="#ctx0" brushRef="#br0">38 204 24575,'0'0'0,"-6"-5"0,1-1 0,0 1 0,0-1 0,-7-10 0,11 15 0,1 0 0,-1 0 0,1 0 0,-1 1 0,1-1 0,0 0 0,-1 0 0,1 0 0,0 0 0,-1 0 0,1 0 0,0 0 0,0 0 0,0 0 0,0 0 0,0 0 0,0 0 0,0 0 0,0 0 0,1 0 0,-1 0 0,0 0 0,1 0 0,-1 0 0,0 0 0,1 1 0,-1-1 0,1 0 0,-1 0 0,1 0 0,0 0 0,-1 1 0,1-1 0,0 0 0,0 1 0,-1-1 0,1 1 0,0-1 0,0 0 0,0 1 0,0 0 0,0-1 0,0 1 0,0 0 0,1-1 0,15-3 0,0 0 0,0 1 0,1 1 0,-1 1 0,1 0 0,27 3 0,0-1 0,328 1-130,220-2-346,-4-35 186,-153-39 290,-420 71 0,-12 2 23,26-4 465,-30 5-481,1 0 0,-1 0 0,0 0 0,1 0 0,-1 0 0,1 0-1,-1 0 1,0 0 0,1 0 0,-1 0 0,1 0 0,-1 0 0,1 0 0,-1 0-1,0 0 1,1 0 0,-1 1 0,0-1 0,1 0 0,-1 0 0,1 0 0,-1 1-1,0-1 1,1 0 0,-1 0 0,0 1 0,0-1 0,1 0 0,-1 1 0,0-1-1,0 0 1,1 1 0,-1-1 0,0 0 0,0 1 0,0-1 0,0 1 0,1-1-1,-1 0 1,0 1 0,0-1 0,0 1 0,0-1 0,0 0 0,0 1 0,0-1-1,0 1 1,0-1 0,0 1 0,0-1 0,-1 0 0,1 1 0,0-1-1,0 1 1,0-1 0,-7 18-7,1-1 0,1 1 0,1 0 0,1 0 0,0 0 0,1 0 0,1 1 0,2 27 0,5 18 0,15 69 0,-10-75 0,-8-41 10,42 325-1385,-44-317-5451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4.360"/>
    </inkml:context>
    <inkml:brush xml:id="br0">
      <inkml:brushProperty name="width" value="0.05" units="cm"/>
      <inkml:brushProperty name="height" value="0.05" units="cm"/>
    </inkml:brush>
  </inkml:definitions>
  <inkml:trace contextRef="#ctx0" brushRef="#br0">0 57 24575,'3'-32'0,"-3"30"0,1 1 0,-1 0 0,0 0 0,1-1 0,-1 1 0,0 0 0,1 0 0,-1 0 0,1 0 0,0 0 0,-1-1 0,1 1 0,0 0 0,0 0 0,0 1 0,0-1 0,0 0 0,0 0 0,0 0 0,0 1 0,0-1 0,2 0 0,-3 1 0,1 0 0,0 0 0,-1 0 0,1 1 0,0-1 0,0 0 0,-1 1 0,1-1 0,-1 0 0,1 1 0,0-1 0,-1 1 0,1-1 0,-1 1 0,1 0 0,-1-1 0,1 1 0,-1-1 0,1 1 0,-1 0 0,0-1 0,1 1 0,-1 0 0,0-1 0,0 1 0,0 0 0,1 0 0,-1-1 0,0 2 0,7 26 0,-7-27 0,7 49 0,0 53 0,-4-34 0,4 31 262,7 90-1889,-11-164-5199</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4.885"/>
    </inkml:context>
    <inkml:brush xml:id="br0">
      <inkml:brushProperty name="width" value="0.05" units="cm"/>
      <inkml:brushProperty name="height" value="0.05" units="cm"/>
    </inkml:brush>
  </inkml:definitions>
  <inkml:trace contextRef="#ctx0" brushRef="#br0">31 187 24575,'-2'-4'0,"-3"-6"0,0-1 0,0 1 0,1-1 0,-4-18 0,8 28 0,-1-1 0,1 0 0,0 0 0,-1 0 0,1 0 0,0 0 0,0 0 0,0 0 0,0 0 0,1 1 0,-1-1 0,0 0 0,1 0 0,0 0 0,-1 0 0,1 1 0,0-1 0,0 0 0,0 0 0,0 1 0,0-1 0,0 1 0,0-1 0,1 1 0,-1 0 0,1-1 0,-1 1 0,1 0 0,-1 0 0,1 0 0,-1 0 0,1 0 0,0 0 0,0 1 0,2-2 0,15-2 0,1 1 0,-1 1 0,0 1 0,1 1 0,21 1 0,-14 0 0,398 17-108,148 2-202,-1-50 128,-549 28 191,-1 0 6,-1-1 1,1-1-1,0 0 0,-1-2 0,22-9 0,-42 15-5,0 0 0,-1 0-1,1-1 1,0 1-1,0-1 1,-1 1-1,1-1 1,0 1-1,-1-1 1,1 1 0,0-1-1,-1 1 1,1-1-1,-1 0 1,1 1-1,0-3 1,-1 3-5,0 0 1,0-1-1,0 1 1,0 0-1,0 0 0,0-1 1,0 1-1,-1 0 1,1-1-1,0 1 0,0 0 1,0 0-1,0-1 1,-1 1-1,1 0 1,0 0-1,0-1 0,0 1 1,-1 0-1,1 0 1,0 0-1,0 0 0,-1-1 1,1 1-1,0 0 1,0 0-1,-1 0 0,1 0 1,-1 0-1,-1-1 10,0 0-1,0 1 1,0-1 0,-1 1-1,1 0 1,0-1-1,0 1 1,-1 0 0,1 0-1,0 1 1,-3-1-1,3 1-14,0 0 0,0 0 0,1 0 0,-1 0 0,0 1 0,0-1 0,0 0 0,1 1 0,-1-1 0,1 1 0,-1 0 0,1-1 0,0 1 0,0 0 0,-1 0 0,1 0 0,1 0 0,-1 0 0,0 0 0,0 0 0,1 0 0,-1 0 0,1 0 0,-1 4 0,0 6 0,0 1 0,1 0 0,1 14 0,0-10 0,0 55 0,10 245 0,-3 20-1365,-9-319-5461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0.985"/>
    </inkml:context>
    <inkml:brush xml:id="br0">
      <inkml:brushProperty name="width" value="0.05" units="cm"/>
      <inkml:brushProperty name="height" value="0.05" units="cm"/>
    </inkml:brush>
  </inkml:definitions>
  <inkml:trace contextRef="#ctx0" brushRef="#br0">19 27 24575,'-7'-20'0,"2"14"0,1 12 0,2 23 0,1 0 0,2 1 0,4 31 0,0 7 0,1 280 0,-1-9 0,5-223-1365,-3-75-5461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5.460"/>
    </inkml:context>
    <inkml:brush xml:id="br0">
      <inkml:brushProperty name="width" value="0.05" units="cm"/>
      <inkml:brushProperty name="height" value="0.05" units="cm"/>
    </inkml:brush>
  </inkml:definitions>
  <inkml:trace contextRef="#ctx0" brushRef="#br0">0 3 24575,'2'-2'0,"2"8"0,3 12 0,19 257 341,-3-17-2047,-20-234-5120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6.067"/>
    </inkml:context>
    <inkml:brush xml:id="br0">
      <inkml:brushProperty name="width" value="0.05" units="cm"/>
      <inkml:brushProperty name="height" value="0.05" units="cm"/>
    </inkml:brush>
  </inkml:definitions>
  <inkml:trace contextRef="#ctx0" brushRef="#br0">37 172 24575,'0'-2'0,"-1"0"0,0 0 0,0 0 0,0 0 0,0 0 0,0 1 0,0-1 0,0 0 0,0 1 0,-3-3 0,-6-10 0,7 7 0,1 0 0,0 0 0,0 0 0,0 1 0,1-2 0,0 1 0,1 0 0,0-8 0,0 13 0,0 0 0,0 0 0,0 0 0,0 0 0,0 0 0,1 0 0,-1 0 0,1 0 0,0 1 0,0-1 0,-1 0 0,1 0 0,0 0 0,0 1 0,1-1 0,-1 0 0,0 1 0,0-1 0,1 1 0,-1 0 0,1-1 0,0 1 0,-1 0 0,1 0 0,0 0 0,-1 0 0,1 0 0,0 0 0,0 1 0,0-1 0,0 1 0,3-1 0,30-2 0,0 2 0,67 7 0,-39-2 0,1882 13-2960,-1376-57 3696,-578 41-515,0 1 1,0 0 0,0 0 0,0 0 0,-13 7-1,20-8-190,-1 0 0,1 0 0,0 0 0,0 0 0,0 0-1,0 1 1,0-1 0,0 1 0,1-1 0,-1 1-1,0 0 1,1 0 0,0 0 0,-1 0 0,1 0 0,0 0-1,0 0 1,0 0 0,0 0 0,0 0 0,0 1 0,1-1-1,-1 0 1,1 1 0,0-1 0,-1 0 0,1 1-1,1 3 1,25 104-31,53 432 0,-78-535 21,1 1-160,-1-1 1,0 1-1,-1 0 0,0 0 1,0 0-1,-1-1 1,0 1-1,0 0 1,-2 7-1,-4 0-6687</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6.855"/>
    </inkml:context>
    <inkml:brush xml:id="br0">
      <inkml:brushProperty name="width" value="0.05" units="cm"/>
      <inkml:brushProperty name="height" value="0.05" units="cm"/>
    </inkml:brush>
  </inkml:definitions>
  <inkml:trace contextRef="#ctx0" brushRef="#br0">0 0 24575,'3'0'0,"1"3"0,0 4 0,2 3 0,0 6 0,1 7 0,1 4 0,-2 4 0,1 2 0,0 2 0,1 0 0,-1 0 0,-1-3 0,-2-3 0,-2-8-8191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7.194"/>
    </inkml:context>
    <inkml:brush xml:id="br0">
      <inkml:brushProperty name="width" value="0.05" units="cm"/>
      <inkml:brushProperty name="height" value="0.05" units="cm"/>
    </inkml:brush>
  </inkml:definitions>
  <inkml:trace contextRef="#ctx0" brushRef="#br0">10 87 24575,'-3'-3'0,"0"-4"0,-1-3 0,4-1 0,8 0 0,7 1 0,9 2 0,4 0 0,7 1 0,3 2 0,4 1 0,1 2 0,-2 2 0,-7-1-8191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7.530"/>
    </inkml:context>
    <inkml:brush xml:id="br0">
      <inkml:brushProperty name="width" value="0.05" units="cm"/>
      <inkml:brushProperty name="height" value="0.05" units="cm"/>
    </inkml:brush>
  </inkml:definitions>
  <inkml:trace contextRef="#ctx0" brushRef="#br0">28 135 24575,'-2'2'0,"-5"2"0,-4 3 0,4-1 0,8 0 0,10-1 0,8-6 0,8-1 0,7-4 0,4 0 0,4 0 0,1-2 0,-1 1 0,-8 2-8191</inkml:trace>
  <inkml:trace contextRef="#ctx0" brushRef="#br0" timeOffset="1">472 15 24575,'0'-3'0,"0"-4"0,0 3 0,0 4 0,3 5 0,1 5 0,2 7 0,1 5 0,2 6 0,-1 3 0,1 6 0,0 1 0,0 4 0,-1 1 0,-1-8-8191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9.157"/>
    </inkml:context>
    <inkml:brush xml:id="br0">
      <inkml:brushProperty name="width" value="0.05" units="cm"/>
      <inkml:brushProperty name="height" value="0.05" units="cm"/>
    </inkml:brush>
  </inkml:definitions>
  <inkml:trace contextRef="#ctx0" brushRef="#br0">398 101 24575,'0'-5'0,"0"1"0,0-1 0,0 1 0,-1-1 0,0 1 0,0-1 0,0 1 0,0-1 0,-1 1 0,0 0 0,0 0 0,-2-5 0,1 6 0,0 0 0,1 0 0,-1 1 0,0-1 0,0 0 0,-1 1 0,1 0 0,0 0 0,-1 0 0,0 0 0,1 1 0,-1-1 0,0 1 0,-5-1 0,-1 0 0,0 0 0,1 1 0,-1 1 0,0-1 0,0 2 0,0-1 0,1 1 0,-1 1 0,0 0 0,-9 3 0,-5 3 0,0 1 0,-38 20 0,56-26 0,1-1 0,0 2 0,0-1 0,0 1 0,0-1 0,1 1 0,-1 1 0,-5 6 0,9-9 0,0-1 0,0 1 0,0-1 0,0 1 0,1 0 0,-1-1 0,1 1 0,-1 0 0,1 0 0,-1-1 0,1 1 0,0 0 0,0 0 0,0-1 0,0 1 0,0 0 0,0 0 0,1-1 0,-1 1 0,0 0 0,1 0 0,0-1 0,-1 1 0,1 0 0,0-1 0,0 1 0,0-1 0,0 1 0,0-1 0,0 0 0,0 1 0,0-1 0,2 2 0,11 8 0,1 1 0,0-2 0,0 0 0,1-1 0,23 10 0,1 2 0,-16-8 0,38 22 0,-57-32 0,-1 0 0,1 1 0,-1-1 0,0 1 0,0 0 0,-1 0 0,1 0 0,-1 1 0,0-1 0,3 6 0,-5-8 0,0-1 0,-1 0 0,1 1 0,-1-1 0,0 1 0,1-1 0,-1 1 0,0 0 0,0-1 0,0 1 0,0-1 0,0 1 0,0-1 0,0 1 0,0-1 0,-1 1 0,1 0 0,0-1 0,-1 0 0,0 1 0,0 1 0,-1-1 0,1 0 0,-1 1 0,0-1 0,0 0 0,0-1 0,0 1 0,-1 0 0,1 0 0,0-1 0,-6 3 0,-2 0 0,0 0 0,-1 0 0,0-1 0,-20 3 0,-80 4 342,96-10-627,1 0 1,-1-1-1,0-1 1,1 0-1,-23-6 1,17 0-6542</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9.634"/>
    </inkml:context>
    <inkml:brush xml:id="br0">
      <inkml:brushProperty name="width" value="0.05" units="cm"/>
      <inkml:brushProperty name="height" value="0.05" units="cm"/>
    </inkml:brush>
  </inkml:definitions>
  <inkml:trace contextRef="#ctx0" brushRef="#br0">221 74 24575,'1'0'0,"0"0"0,0 0 0,-1 0 0,1 0 0,0 0 0,0 0 0,-1 0 0,1-1 0,0 1 0,0 0 0,-1 0 0,1 0 0,0-1 0,-1 1 0,1-1 0,0 1 0,-1 0 0,1-1 0,0 1 0,-1-1 0,1 1 0,-1-1 0,1 1 0,-1-1 0,1 0 0,-1 1 0,0-1 0,1 0 0,-1 1 0,0-1 0,1 0 0,-1 1 0,0-1 0,0 0 0,0 0 0,0 1 0,1-1 0,-1 0 0,0 0 0,0 1 0,0-1 0,-1 0 0,1 0 0,0 1 0,0-1 0,0 0 0,-1-1 0,0 0 0,1 0 0,-1 0 0,0-1 0,0 1 0,0 0 0,0 0 0,0 0 0,-1 0 0,1 0 0,-1 1 0,1-1 0,-1 0 0,0 1 0,-3-3 0,-2 1 0,-1 0 0,0 0 0,0 1 0,0 0 0,0 0 0,0 1 0,0 0 0,0 1 0,-1 0 0,-13 1 0,16-1 0,-1 1 0,1 0 0,-1 1 0,1-1 0,-1 1 0,1 0 0,0 1 0,0-1 0,0 1 0,0 1 0,1-1 0,-1 1 0,-8 7 0,12-9 0,0-1 0,0 1 0,1 0 0,-1 0 0,0 0 0,1 1 0,-1-1 0,1 0 0,0 1 0,0-1 0,0 1 0,0-1 0,0 1 0,1-1 0,-1 1 0,1 0 0,-1-1 0,1 1 0,0 0 0,0-1 0,0 1 0,1 0 0,-1-1 0,0 1 0,1-1 0,0 1 0,0-1 0,0 1 0,0-1 0,0 1 0,0-1 0,2 3 0,0-2 0,0 0 0,-1 0 0,1 0 0,1-1 0,-1 1 0,0-1 0,0 0 0,1 0 0,-1 0 0,1 0 0,0-1 0,0 1 0,-1-1 0,1 0 0,0 0 0,0 0 0,0-1 0,0 1 0,0-1 0,8-1 0,-6 1 0,1-1 0,-1 0 0,1-1 0,-1 0 0,0 0 0,0 0 0,0 0 0,0-1 0,0 0 0,0 0 0,-1-1 0,1 0 0,-1 0 0,0 0 0,0 0 0,-1-1 0,1 0 0,-1 0 0,0 0 0,5-9 0,-4 11 0,0 10 0,2 21 0,-1-4 0,-4-21-72,-1 1 1,1-1-1,0 0 0,0 1 0,0-1 0,0 0 0,1 0 0,-1 0 1,1-1-1,0 1 0,0-1 0,0 1 0,0-1 0,0 0 0,0 0 1,1 0-1,-1-1 0,5 2 0,10 2-6754</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0.010"/>
    </inkml:context>
    <inkml:brush xml:id="br0">
      <inkml:brushProperty name="width" value="0.05" units="cm"/>
      <inkml:brushProperty name="height" value="0.05" units="cm"/>
    </inkml:brush>
  </inkml:definitions>
  <inkml:trace contextRef="#ctx0" brushRef="#br0">53 52 24575,'-3'-3'0,"-1"-6"0,-2-6 0,-4 1 0,0 5 0,2 7 0,3 10 0,1 10 0,2 6 0,1 6 0,4 4 0,1 4 0,0 2 0,3-1 0,-1-3 0,-1-3 0,2-3 0,-1-8-8191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0.344"/>
    </inkml:context>
    <inkml:brush xml:id="br0">
      <inkml:brushProperty name="width" value="0.05" units="cm"/>
      <inkml:brushProperty name="height" value="0.05" units="cm"/>
    </inkml:brush>
  </inkml:definitions>
  <inkml:trace contextRef="#ctx0" brushRef="#br0">104 103 24575,'0'0'0,"0"0"0,0 0 0,0-1 0,0 1 0,0 0 0,1 0 0,-1 0 0,0-1 0,0 1 0,0 0 0,0 0 0,0 0 0,0-1 0,0 1 0,0 0 0,1 0 0,-1 0 0,0 0 0,0-1 0,0 1 0,0 0 0,1 0 0,-1 0 0,0 0 0,0 0 0,0 0 0,1 0 0,-1-1 0,0 1 0,0 0 0,1 0 0,-1 0 0,0 0 0,0 0 0,0 0 0,1 0 0,-1 0 0,0 0 0,0 0 0,0 0 0,1 0 0,-1 0 0,0 1 0,0-1 0,1 0 0,-1 0 0,0 0 0,0 0 0,0 0 0,0 0 0,1 1 0,16 8 0,-5-3 0,-10-5 0,-1-1 0,1 1 0,0-1 0,0 0 0,0 1 0,0-1 0,0 0 0,-1 0 0,1 0 0,0 0 0,0 0 0,0 0 0,0-1 0,0 1 0,0-1 0,-1 1 0,1-1 0,0 0 0,-1 0 0,1 0 0,0 1 0,-1-2 0,1 1 0,-1 0 0,1 0 0,-1 0 0,0-1 0,1 1 0,-1-1 0,2-2 0,-2 2 0,0 0 0,0-1 0,-1 1 0,1 0 0,-1-1 0,1 1 0,-1-1 0,0 1 0,0-1 0,0 1 0,0-1 0,0 1 0,0 0 0,-1-1 0,1 1 0,-1-1 0,0 1 0,0 0 0,0 0 0,0-1 0,0 1 0,0 0 0,-3-3 0,2 2 0,0 0 0,0 1 0,0-1 0,-1 0 0,1 1 0,-1 0 0,1 0 0,-1 0 0,0 0 0,0 0 0,0 0 0,0 0 0,-1 1 0,1 0 0,0 0 0,0 0 0,-1 0 0,1 0 0,-1 1 0,1-1 0,-1 1 0,1 0 0,-1 0 0,1 0 0,-1 1 0,1-1 0,-1 1 0,1 0 0,0 0 0,-1 0 0,1 0 0,0 0 0,-4 3 0,1-1 0,0 1 0,1-1 0,0 1 0,-1 0 0,1 0 0,1 1 0,-1-1 0,1 1 0,0 0 0,0 1 0,0-1 0,1 1 0,0-1 0,0 1 0,0 0 0,1 0 0,-3 7 0,4-10-38,0 1 0,1-1 0,-1 0 1,1 0-1,0 0 0,-1 0 0,1 1 0,1-1 0,-1 0 0,0 0 0,1 0 0,0 1 0,-1-1 0,1 0 0,0 0 0,1 0 1,-1 0-1,1-1 0,-1 1 0,1 0 0,0 0 0,0-1 0,0 1 0,0-1 0,0 0 0,1 0 0,-1 0 0,1 0 0,-1 0 1,1 0-1,0 0 0,0-1 0,-1 0 0,1 1 0,6 0 0,10 3-6788</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0.681"/>
    </inkml:context>
    <inkml:brush xml:id="br0">
      <inkml:brushProperty name="width" value="0.05" units="cm"/>
      <inkml:brushProperty name="height" value="0.05" units="cm"/>
    </inkml:brush>
  </inkml:definitions>
  <inkml:trace contextRef="#ctx0" brushRef="#br0">113 68 24575,'0'-5'0,"0"0"0,0 1 0,0-1 0,-1 0 0,0 0 0,0 0 0,0 1 0,-2-6 0,2 8 0,0 1 0,0 0 0,0-1 0,0 1 0,0 0 0,0 0 0,0 0 0,-1 0 0,1 0 0,0 0 0,-1 0 0,1 0 0,0 0 0,-1 1 0,1-1 0,-1 1 0,1-1 0,-1 1 0,1-1 0,-1 1 0,0 0 0,1 0 0,-1 0 0,1 0 0,-1 0 0,0 0 0,1 0 0,-3 1 0,1-1 0,0 0 0,0 1 0,0-1 0,1 1 0,-1 0 0,0 0 0,0 0 0,1 0 0,-1 1 0,0-1 0,1 1 0,-1-1 0,1 1 0,0 0 0,0 0 0,-1 0 0,1 0 0,1 0 0,-1 0 0,0 1 0,0-1 0,-2 6 0,3-5 0,0 0 0,0 1 0,0-1 0,1 1 0,-1-1 0,1 1 0,0-1 0,0 1 0,0-1 0,0 1 0,1-1 0,-1 1 0,1-1 0,0 1 0,0-1 0,0 0 0,0 1 0,4 4 0,5 8 0,1 0 0,0-1 0,1 0 0,21 19 0,5 6 0,-38-40 6,1 0-1,-1 1 0,1 0 1,-1-1-1,1 1 0,-1-1 1,1 1-1,-1 0 0,0-1 1,1 1-1,-1 0 0,0-1 1,1 1-1,-1 0 0,0 0 1,0-1-1,0 1 1,0 0-1,1 0 0,-1 0 1,0-1-1,-1 1 0,1 0 1,0 0-1,0-1 0,0 1 1,0 0-1,-1 1 0,0-1 8,0 0 0,0 0 0,0 0 1,0 0-1,-1 0 0,1 0 0,0 0 0,-1 0 0,1-1 0,0 1 0,-1 0 0,1-1 0,-3 1 0,-7 2-325,0-1-1,0 0 1,-12 0-1,19-2-140,-25 2-6373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1.322"/>
    </inkml:context>
    <inkml:brush xml:id="br0">
      <inkml:brushProperty name="width" value="0.05" units="cm"/>
      <inkml:brushProperty name="height" value="0.05" units="cm"/>
    </inkml:brush>
  </inkml:definitions>
  <inkml:trace contextRef="#ctx0" brushRef="#br0">1 1 24575,'2225'66'-6848,"-1423"-31"3937,1071 24 1839,-1149-65 3431,-696 4-1708,-1-1 1,1-1-1,30-8 1,-29 0-2977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1.069"/>
    </inkml:context>
    <inkml:brush xml:id="br0">
      <inkml:brushProperty name="width" value="0.05" units="cm"/>
      <inkml:brushProperty name="height" value="0.05" units="cm"/>
    </inkml:brush>
  </inkml:definitions>
  <inkml:trace contextRef="#ctx0" brushRef="#br0">304 138 24575,'13'-36'0,"-13"33"0,1-1 0,-1 1 0,1-1 0,-1 1 0,0-1 0,0 1 0,0 0 0,-1-1 0,1 1 0,-1-1 0,0 1 0,0-1 0,0 1 0,0 0 0,-1 0 0,-2-5 0,1 5 0,1 0 0,-1 0 0,0 1 0,0-1 0,0 1 0,0 0 0,0 0 0,-1 0 0,1 0 0,-1 0 0,1 1 0,-1 0 0,0 0 0,-7-2 0,-3 0 0,0 1 0,0 1 0,0 0 0,-1 1 0,1 0 0,-20 3 0,24-1 0,1 0 0,-1 0 0,1 1 0,0 0 0,0 0 0,0 1 0,0 1 0,0-1 0,1 1 0,-10 8 0,16-12 0,0 1 0,1-1 0,-1 1 0,1-1 0,-1 1 0,1 0 0,-1-1 0,1 1 0,0 0 0,0 0 0,0 0 0,0 0 0,0 0 0,0 0 0,1 0 0,-1 0 0,1 1 0,-1-1 0,1 0 0,0 0 0,0 4 0,1-2 0,0-1 0,0 1 0,0-1 0,0 0 0,1 1 0,-1-1 0,1 0 0,0 0 0,0 0 0,0 0 0,0 0 0,4 3 0,6 4 0,0 0 0,0 0 0,1-1 0,0 0 0,15 6 0,11 3 0,41 13 0,-42-17 0,48 24 0,-84-37 0,0 0 0,0 0 0,0 0 0,0 0 0,0 1 0,0-1 0,-1 0 0,1 1 0,-1 0 0,1-1 0,-1 1 0,3 3 0,-4-4 0,0 0 0,0 0 0,0 0 0,0 0 0,0-1 0,0 1 0,0 0 0,0 0 0,-1 0 0,1 0 0,0-1 0,0 1 0,-1 0 0,1 0 0,-1-1 0,1 1 0,0 0 0,-1 0 0,0-1 0,1 1 0,-1-1 0,1 1 0,-1 0 0,0-1 0,1 1 0,-1-1 0,0 0 0,1 1 0,-1-1 0,0 1 0,0-1 0,1 0 0,-1 0 0,0 1 0,-1-1 0,-25 10-273,0-1 0,-1-2 0,0 0 0,-55 4 0,56-8-6553</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1.471"/>
    </inkml:context>
    <inkml:brush xml:id="br0">
      <inkml:brushProperty name="width" value="0.05" units="cm"/>
      <inkml:brushProperty name="height" value="0.05" units="cm"/>
    </inkml:brush>
  </inkml:definitions>
  <inkml:trace contextRef="#ctx0" brushRef="#br0">39 85 24575,'1'1'0,"-1"1"0,0-1 0,1 0 0,-1 1 0,1-1 0,-1 1 0,1-1 0,0 0 0,0 1 0,0-1 0,0 0 0,0 0 0,0 0 0,0 0 0,0 1 0,0-1 0,0-1 0,0 1 0,1 0 0,-1 0 0,0 0 0,1-1 0,-1 1 0,1-1 0,-1 1 0,1-1 0,-1 1 0,1-1 0,1 0 0,7 2 0,0 0 0,20-1 0,-29-1 0,2 1 0,0-1 0,1 0 0,-1-1 0,0 1 0,1-1 0,-1 1 0,0-1 0,0 0 0,0 0 0,1-1 0,-1 1 0,0-1 0,-1 1 0,6-5 0,-6 5 0,-1 0 0,-1 0 0,1 0 0,0-1 0,0 1 0,0 0 0,-1-1 0,1 1 0,-1-1 0,1 1 0,-1-1 0,1 1 0,-1-1 0,0 1 0,0-1 0,0 1 0,0-1 0,0 1 0,0-1 0,0 0 0,0 1 0,-1-1 0,1 1 0,0-1 0,-1 1 0,0 0 0,1-1 0,-1 1 0,0-1 0,1 1 0,-1 0 0,0 0 0,-2-3 0,-1 0 0,1 0 0,-1-1 0,0 1 0,0 1 0,-1-1 0,1 1 0,-1-1 0,0 1 0,0 1 0,0-1 0,0 1 0,0-1 0,0 2 0,-1-1 0,1 0 0,-11 0 0,13 1 0,0 1 0,0 0 0,0 0 0,0 0 0,0 0 0,0 0 0,0 1 0,0-1 0,0 1 0,0 0 0,1 0 0,-1 0 0,0 0 0,0 1 0,1-1 0,-1 1 0,1-1 0,-1 1 0,1 0 0,0 0 0,0 0 0,-1 0 0,1 1 0,1-1 0,-1 0 0,0 1 0,1-1 0,-1 1 0,1 0 0,0-1 0,0 1 0,-2 5 0,2-4-38,0 0 0,0 0 0,0 0 1,1 0-1,-1 0 0,1 0 0,0 1 0,0-1 0,0 0 0,1 0 0,-1 0 0,1 0 0,0 0 0,0 1 0,1-2 0,-1 1 1,1 0-1,0 0 0,0 0 0,0-1 0,1 1 0,-1-1 0,1 0 0,-1 1 0,1-1 0,0-1 0,1 1 0,-1 0 0,0-1 1,1 1-1,-1-1 0,1 0 0,0 0 0,0-1 0,5 2 0,12 5-6788</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2.134"/>
    </inkml:context>
    <inkml:brush xml:id="br0">
      <inkml:brushProperty name="width" value="0.05" units="cm"/>
      <inkml:brushProperty name="height" value="0.05" units="cm"/>
    </inkml:brush>
  </inkml:definitions>
  <inkml:trace contextRef="#ctx0" brushRef="#br0">13 133 24575,'-6'-28'0,"5"27"0,0-1 0,0 0 0,0 1 0,1-1 0,-1 0 0,1 0 0,-1 0 0,1 0 0,0 0 0,-1 1 0,1-1 0,0 0 0,0 0 0,1 0 0,-1 0 0,0 0 0,1 0 0,-1 0 0,1 1 0,-1-1 0,1 0 0,0 0 0,1-1 0,-2 2 0,1 1 0,-1-1 0,1 1 0,-1 0 0,1-1 0,-1 1 0,1 0 0,-1-1 0,1 1 0,0 0 0,-1 0 0,1 0 0,-1-1 0,1 1 0,0 0 0,-1 0 0,1 0 0,0 0 0,-1 0 0,1 0 0,-1 0 0,1 0 0,0 1 0,-1-1 0,1 0 0,-1 0 0,1 0 0,0 1 0,-1-1 0,1 0 0,-1 0 0,1 1 0,-1-1 0,1 1 0,-1-1 0,1 1 0,19 19 0,-19-19 0,54 72 0,-48-62 0,0 0 0,-1 0 0,0 0 0,-1 1 0,4 13 0,-9-24 0,0 1 0,1-1 0,-1 0 0,0 1 0,0-1 0,0 0 0,0 1 0,0-1 0,0 1 0,0-1 0,0 0 0,0 1 0,-1-1 0,0 3 0,1-4 0,-1 1 0,1 0 0,0-1 0,-1 1 0,1-1 0,-1 1 0,1-1 0,-1 1 0,0-1 0,1 1 0,-1-1 0,1 0 0,-1 1 0,0-1 0,1 0 0,-1 0 0,0 1 0,1-1 0,-1 0 0,-1 0 0,0 0 0,0 0 0,0 0 0,0 0 0,0 0 0,-1-1 0,1 1 0,0-1 0,0 1 0,0-1 0,0 0 0,1 0 0,-1 0 0,0 0 0,0 0 0,0 0 0,1-1 0,-3-1 0,2 1 0,0 0 0,0 0 0,0 0 0,0-1 0,1 1 0,-1-1 0,1 1 0,0-1 0,-1 0 0,1 1 0,0-1 0,1 0 0,-1 0 0,0 0 0,1 0 0,0 1 0,-1-7 0,2 5 0,-1-1 0,1 0 0,0 1 0,1-1 0,-1 1 0,1-1 0,0 1 0,0-1 0,0 1 0,3-5 0,2 0 0,0 1 0,0-1 0,0 1 0,1 0 0,0 1 0,0 0 0,1 0 0,19-10 0,32-10 0,-55 25 0,-1 1 0,1-1 0,-1 1 0,1 0 0,0 1 0,0-1 0,0 1 0,-1-1 0,1 2 0,0-1 0,6 1 0,-8 0 0,0 1 0,-1-1 0,1 1 0,-1-1 0,1 1 0,-1 0 0,0 0 0,0-1 0,0 2 0,0-1 0,0 0 0,0 0 0,2 4 0,20 40 0,-12-21 0,-2-8 0,-5-6 0,2 0 0,-1 0 0,1 0 0,1-1 0,9 10 0,-15-18 0,-1-1 0,1 1 0,-1-1 0,1 0 0,0 0 0,-1 1 0,1-1 0,0 0 0,0-1 0,0 1 0,0 0 0,0-1 0,0 1 0,0-1 0,0 1 0,0-1 0,0 0 0,0 0 0,0 0 0,0 0 0,0 0 0,0 0 0,0-1 0,0 1 0,0-1 0,0 1 0,0-1 0,-1 0 0,1 0 0,0 0 0,0 0 0,0 0 0,-1 0 0,1 0 0,-1 0 0,1-1 0,-1 1 0,3-3 0,5-6 0,0-1 0,0 0 0,-1 0 0,0-1 0,-1 0 0,-1 0 0,0-1 0,0 0 0,-1 0 0,-1 0 0,0 0 0,-1-1 0,-1 1 0,0-1 0,1-21 0,-4 46 0,2 0 0,-1 0 0,2 0 0,-1 0 0,2-1 0,-1 1 0,2 0 0,-1-1 0,1 1 0,9 14 0,-9-18-124,2 0 0,-1 0 0,1-1 0,0 1 0,1-1 0,-1-1-1,1 1 1,0-1 0,1 0 0,12 6 0,1-2-6702</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2.478"/>
    </inkml:context>
    <inkml:brush xml:id="br0">
      <inkml:brushProperty name="width" value="0.05" units="cm"/>
      <inkml:brushProperty name="height" value="0.05" units="cm"/>
    </inkml:brush>
  </inkml:definitions>
  <inkml:trace contextRef="#ctx0" brushRef="#br0">0 91 24575,'0'-3'0,"0"-4"0,0 3 0,0 4 0,3 8 0,1 6 0,2 6 0,1 3 0,-1 3 0,1 0 0,0 1 0,-2-1 0,-1-1 0,1-6 0,0-6-8191</inkml:trace>
  <inkml:trace contextRef="#ctx0" brushRef="#br0" timeOffset="1">68 23 24575,'0'-3'0,"0"-4"0,-3 0 0,0 3 0,-4 3 0,0 4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2.819"/>
    </inkml:context>
    <inkml:brush xml:id="br0">
      <inkml:brushProperty name="width" value="0.05" units="cm"/>
      <inkml:brushProperty name="height" value="0.05" units="cm"/>
    </inkml:brush>
  </inkml:definitions>
  <inkml:trace contextRef="#ctx0" brushRef="#br0">69 25 24575,'0'0'0,"1"0"0,-1 0 0,1 0 0,-1 0 0,1-1 0,-1 1 0,1 0 0,-1 0 0,0-1 0,1 1 0,-1 0 0,1-1 0,-1 1 0,0 0 0,1-1 0,-1 1 0,0 0 0,1-1 0,-1 1 0,0-1 0,1 1 0,-1-1 0,0 1 0,0-1 0,0 1 0,1-1 0,-1 1 0,0-1 0,0 1 0,0-1 0,0 1 0,0-1 0,0 1 0,0-1 0,0 1 0,0-1 0,-1 0 0,1 0 0,0 1 0,0-1 0,0 1 0,0 0 0,0-1 0,0 1 0,0-1 0,0 1 0,-1 0 0,1-1 0,0 1 0,0 0 0,0-1 0,-1 1 0,1 0 0,0-1 0,0 1 0,-1 0 0,1-1 0,0 1 0,-1 0 0,1 0 0,0-1 0,-1 1 0,1 0 0,0 0 0,-1 0 0,1 0 0,-1 0 0,1-1 0,0 1 0,-1 0 0,1 0 0,-1 0 0,1 0 0,0 0 0,-1 0 0,1 0 0,-1 0 0,1 0 0,-1 1 0,1-1 0,0 0 0,-1 0 0,1 0 0,0 0 0,-1 1 0,1-1 0,0 0 0,-1 0 0,0 1 0,-4 3 19,0 0 0,1 0 0,-1 0 0,1 1 0,0 0 0,0-1 0,0 2 0,0-1 0,1 0 0,0 1 0,0-1 0,1 1 0,-1 0 0,1 0 0,1 0 0,-1 0 0,-1 11 0,3-13-68,0-1 0,0 0 0,-1 1 1,2-1-1,-1 0 0,0 0 0,1 1 0,0-1 1,-1 0-1,1 0 0,1 1 0,-1-1 1,0 0-1,1 0 0,-1 0 0,1-1 1,0 1-1,0 0 0,0-1 0,0 1 1,1-1-1,-1 0 0,1 1 0,-1-1 1,1 0-1,0-1 0,0 1 0,0 0 1,0-1-1,0 0 0,0 0 0,0 0 0,0 0 1,5 1-1,7 0-6777</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3.161"/>
    </inkml:context>
    <inkml:brush xml:id="br0">
      <inkml:brushProperty name="width" value="0.05" units="cm"/>
      <inkml:brushProperty name="height" value="0.05" units="cm"/>
    </inkml:brush>
  </inkml:definitions>
  <inkml:trace contextRef="#ctx0" brushRef="#br0">35 104 24575,'0'0'0,"-1"0"0,1 0 0,-1 0 0,1 1 0,-1-1 0,1 0 0,-1 0 0,1 1 0,-1-1 0,1 0 0,-1 1 0,1-1 0,0 0 0,-1 1 0,1-1 0,-1 1 0,1-1 0,0 1 0,0-1 0,-1 1 0,1-1 0,0 1 0,0-1 0,0 1 0,-1-1 0,1 1 0,0-1 0,0 1 0,0-1 0,0 1 0,0-1 0,0 1 0,0-1 0,0 1 0,0 0 0,0-1 0,0 1 0,1-1 0,-1 1 0,0-1 0,0 1 0,1-1 0,-1 1 0,0-1 0,0 0 0,1 1 0,-1-1 0,0 1 0,1-1 0,-1 1 0,1-1 0,-1 0 0,0 1 0,1-1 0,-1 0 0,1 0 0,-1 1 0,1-1 0,-1 0 0,1 0 0,-1 0 0,1 0 0,0 1 0,-1-1 0,1 0 0,-1 0 0,1 0 0,0 0 0,2-1 0,0 0 0,1 0 0,-1 0 0,0 0 0,0 0 0,0-1 0,0 1 0,-1-1 0,1 0 0,0 0 0,-1 0 0,1 0 0,-1 0 0,0-1 0,1 1 0,-1-1 0,0 1 0,-1-1 0,1 0 0,0 0 0,-1 0 0,0 0 0,1 0 0,-1 0 0,0 0 0,0-5 0,0 6 0,-1 0 0,1 0 0,-1 0 0,1 0 0,-1 0 0,0 0 0,0-1 0,0 1 0,0 0 0,0 0 0,-1 0 0,1 0 0,0 0 0,-1 0 0,0 0 0,0 0 0,1 0 0,-1 0 0,0 0 0,0 0 0,-1 0 0,1 1 0,0-1 0,-1 0 0,1 1 0,-1-1 0,1 1 0,-1 0 0,0-1 0,1 1 0,-1 0 0,0 0 0,0 0 0,0 0 0,0 1 0,0-1 0,0 0 0,0 1 0,0-1 0,0 1 0,-3 0 0,3 0 0,0 0 0,0 0 0,0 0 0,0 0 0,0 0 0,0 1 0,0-1 0,0 1 0,0 0 0,0-1 0,0 1 0,1 0 0,-1 0 0,0 0 0,0 0 0,1 1 0,-1-1 0,1 0 0,-1 1 0,1-1 0,-1 1 0,1-1 0,0 1 0,0 0 0,0 0 0,0-1 0,0 1 0,0 0 0,0 0 0,1 0 0,-1 0 0,0 3 0,-1 3 0,1 0 0,0 1 0,0-1 0,0 0 0,1 0 0,2 17 0,-1-17-65,1 0 0,0 0 0,0 0 0,0 0 0,1 0 0,0 0 0,1-1 0,0 1 0,0-1 0,0 0 0,1 0 0,0-1 0,1 1 0,-1-1 0,1 0 0,0 0 0,1-1 0,-1 0 0,1 0 0,14 7 0,4-3-6761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3.871"/>
    </inkml:context>
    <inkml:brush xml:id="br0">
      <inkml:brushProperty name="width" value="0.05" units="cm"/>
      <inkml:brushProperty name="height" value="0.05" units="cm"/>
    </inkml:brush>
  </inkml:definitions>
  <inkml:trace contextRef="#ctx0" brushRef="#br0">78 49 24575,'0'-1'0,"0"1"0,0-1 0,0 1 0,0 0 0,0-1 0,0 1 0,0-1 0,0 1 0,0 0 0,0-1 0,0 1 0,0 0 0,-1-1 0,1 1 0,0-1 0,0 1 0,-1 0 0,1-1 0,0 1 0,0 0 0,-1 0 0,1-1 0,0 1 0,-1 0 0,1 0 0,0-1 0,-1 1 0,1 0 0,0 0 0,-1 0 0,1 0 0,0-1 0,-1 1 0,1 0 0,-1 0 0,1 0 0,0 0 0,-1 0 0,1 0 0,-1 0 0,1 0 0,0 0 0,-1 0 0,1 0 0,-1 1 0,0-1 0,1 0 0,-1 0 0,0 1 0,0-1 0,0 0 0,0 1 0,0-1 0,1 1 0,-1-1 0,0 1 0,0-1 0,1 1 0,-1 0 0,0-1 0,1 1 0,-1 0 0,1 0 0,-1-1 0,1 1 0,-1 0 0,0 1 0,1 1 0,0 1 0,0-1 0,0 0 0,0 1 0,0-1 0,1 0 0,-1 0 0,1 1 0,0-1 0,0 0 0,0 0 0,1 0 0,-1 0 0,1 0 0,-1 0 0,5 4 0,-2-1 0,0-1 0,0 0 0,1 0 0,0 0 0,0-1 0,0 1 0,7 4 0,-10-8 0,0 0 0,0 0 0,0 0 0,0 0 0,0 0 0,0 0 0,1-1 0,-1 1 0,0-1 0,0 1 0,0-1 0,1 0 0,-1 0 0,0 0 0,0 0 0,1 0 0,-1-1 0,0 1 0,0 0 0,1-1 0,-1 0 0,0 0 0,0 1 0,0-1 0,0-1 0,0 1 0,0 0 0,0 0 0,-1-1 0,1 1 0,0-1 0,-1 1 0,1-1 0,-1 0 0,1 1 0,-1-1 0,0 0 0,0 0 0,0 0 0,2-4 0,-2 2 0,0 1 0,1-1 0,-1 1 0,0 0 0,-1-1 0,1 0 0,0 1 0,-1-1 0,0 1 0,0-1 0,0 0 0,-1 1 0,1-1 0,-1 1 0,0-1 0,1 1 0,-2-1 0,1 1 0,0 0 0,-1-1 0,1 1 0,-1 0 0,0 0 0,0 0 0,-5-5 0,2 4 0,0 0 0,0 1 0,-1 0 0,0-1 0,1 2 0,-1-1 0,0 1 0,0 0 0,-1 0 0,1 0 0,0 1 0,0 0 0,-1 1 0,1-1 0,-11 1 0,14 0 0,0 1 0,0-1 0,0 1 0,0-1 0,0 1 0,0 0 0,0 0 0,0 0 0,0 0 0,0 1 0,1-1 0,-1 1 0,0 0 0,1-1 0,-1 1 0,1 0 0,0 1 0,0-1 0,0 0 0,0 1 0,0-1 0,0 1 0,1-1 0,-1 1 0,1 0 0,0 0 0,0 0 0,0-1 0,0 1 0,0 0 0,1 0 0,-1 1 0,1-1 0,0 3 0,0 4 0,1-1 0,0 0 0,1 0 0,0 0 0,0 1 0,1-2 0,0 1 0,0 0 0,1-1 0,0 1 0,1-1 0,0 0 0,0-1 0,1 1 0,8 8 0,0-1 0,1-1 0,0 0 0,1 0 0,1-2 0,32 19 0,-11-12-1365,-5-6-5461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4.422"/>
    </inkml:context>
    <inkml:brush xml:id="br0">
      <inkml:brushProperty name="width" value="0.05" units="cm"/>
      <inkml:brushProperty name="height" value="0.05" units="cm"/>
    </inkml:brush>
  </inkml:definitions>
  <inkml:trace contextRef="#ctx0" brushRef="#br0">15 209 24575,'-7'-94'0,"-1"7"0,8 85 0,0 0 0,0 0 0,0 0 0,0 0 0,1 0 0,-1 0 0,1 0 0,-1 0 0,1 1 0,-1-1 0,3-3 0,-3 5 0,0 0 0,0 0 0,0-1 0,0 1 0,0 0 0,1 0 0,-1 0 0,0 0 0,0 0 0,0 0 0,0 0 0,0 0 0,1 0 0,-1 0 0,0 0 0,0-1 0,0 1 0,0 0 0,1 0 0,-1 0 0,0 0 0,0 0 0,0 0 0,0 0 0,1 0 0,-1 1 0,0-1 0,0 0 0,0 0 0,0 0 0,1 0 0,-1 0 0,0 0 0,0 0 0,0 0 0,0 0 0,0 0 0,1 1 0,-1-1 0,0 0 0,8 14 0,-1 10 0,5 29 0,6 18 0,-14-64 0,0-11 0,2-24 0,1 0 0,-4 23 0,0 0 0,1 0 0,0 0 0,0 0 0,0 0 0,1 1 0,-1 0 0,1 0 0,0 0 0,1 1 0,-1-1 0,0 1 0,1 0 0,0 1 0,0 0 0,0 0 0,0 0 0,0 0 0,10-1 0,-8 2 0,-1 0 0,1 0 0,-1 1 0,1-1 0,-1 2 0,0-1 0,1 1 0,-1 0 0,1 1 0,-1-1 0,0 1 0,0 1 0,0 0 0,0 0 0,-1 0 0,10 6 0,-14-7 0,0 0 0,-1-1 0,1 1 0,-1 0 0,1 0 0,-1 0 0,0 0 0,0 0 0,0 0 0,0 0 0,0 1 0,-1-1 0,1 0 0,0 0 0,-1 1 0,0-1 0,0 0 0,0 1 0,0-1 0,0 0 0,0 1 0,0-1 0,-1 3 0,4-10 0,0 0 0,0 0 0,1 0 0,-1 0 0,1 1 0,0-1 0,1 1 0,-1 0 0,1 1 0,7-6 0,-9 8 0,0-1 0,-1 1 0,1 0 0,1 0 0,-1 0 0,0 0 0,0 0 0,0 1 0,0 0 0,1-1 0,-1 1 0,0 0 0,0 1 0,0-1 0,1 0 0,-1 1 0,0 0 0,0 0 0,0 0 0,0 0 0,4 2 0,-1 0 23,-1 0 0,1 1 0,-1 0-1,0-1 1,0 2 0,-1-1 0,1 1-1,-1-1 1,0 1 0,0 0 0,-1 1-1,1-1 1,-1 1 0,4 9 0,-3-5-237,-1 1 1,0 0 0,0 0-1,-1 0 1,-1 0 0,0 1-1,0 15 1,-2-12-6613</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4.814"/>
    </inkml:context>
    <inkml:brush xml:id="br0">
      <inkml:brushProperty name="width" value="0.05" units="cm"/>
      <inkml:brushProperty name="height" value="0.05" units="cm"/>
    </inkml:brush>
  </inkml:definitions>
  <inkml:trace contextRef="#ctx0" brushRef="#br0">0 136 24575,'0'-4'0,"1"0"0,-1 0 0,1 0 0,0 0 0,0 0 0,0 0 0,0 0 0,1 0 0,0 1 0,-1-1 0,1 1 0,1-1 0,-1 1 0,0 0 0,1-1 0,3-2 0,-6 6 0,0 0 0,1 0 0,-1 0 0,1-1 0,-1 1 0,1 0 0,-1 0 0,1 0 0,-1 0 0,1 0 0,-1 0 0,1 0 0,-1 0 0,0 0 0,1 0 0,-1 0 0,1 0 0,-1 0 0,1 0 0,-1 0 0,1 0 0,-1 1 0,1-1 0,-1 0 0,0 0 0,1 0 0,-1 1 0,1-1 0,-1 0 0,0 1 0,1-1 0,-1 0 0,0 1 0,1-1 0,-1 1 0,0-1 0,0 0 0,1 1 0,-1-1 0,0 1 0,0-1 0,0 1 0,0-1 0,1 0 0,-1 2 0,5 23 0,-5-25 0,17 222 0,-17-256 0,1-1 0,10-63 0,-10 88 0,1 1 0,1 0 0,-1 0 0,2 0 0,-1 0 0,1 1 0,0-1 0,1 1 0,0 0 0,0 0 0,1 1 0,0-1 0,1 1 0,-1 1 0,14-11 0,-17 15 0,0-1 0,1 1 0,-1 1 0,1-1 0,0 0 0,0 1 0,0 0 0,0 0 0,0 0 0,0 0 0,0 1 0,0-1 0,0 1 0,0 0 0,0 1 0,0-1 0,0 0 0,0 1 0,0 0 0,5 2 0,-6-2 0,-1 1 0,1-1 0,0 1 0,-1-1 0,0 1 0,1 0 0,-1 0 0,0 0 0,0 0 0,0 0 0,0 1 0,-1-1 0,1 0 0,-1 1 0,1-1 0,-1 1 0,0 0 0,0 0 0,0-1 0,0 1 0,0 0 0,-1 0 0,1 0 0,-1 0 0,0 0 0,0 0 0,0 0 0,-1 5 0,0-4 18,1 0 0,-1 1 0,0-1 0,-1 0 0,1 0 0,-1 0 0,0 0 0,0 0 0,0 0 0,0-1 0,-1 1 0,0-1 0,1 1 0,-1-1 0,-1 0 0,1 0 0,0 0 0,-8 4 0,3-2-232,-1 0 1,1-1 0,-1 0-1,0-1 1,0 0 0,0 0-1,-15 2 1,-10-1-6613</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5.146"/>
    </inkml:context>
    <inkml:brush xml:id="br0">
      <inkml:brushProperty name="width" value="0.05" units="cm"/>
      <inkml:brushProperty name="height" value="0.05" units="cm"/>
    </inkml:brush>
  </inkml:definitions>
  <inkml:trace contextRef="#ctx0" brushRef="#br0">1 12 24575,'0'0'0,"0"-1"0,0 1 0,0-1 0,0 0 0,0 1 0,1-1 0,-1 1 0,0-1 0,0 1 0,1-1 0,-1 1 0,0 0 0,1-1 0,-1 1 0,0-1 0,1 1 0,-1 0 0,0-1 0,1 1 0,-1 0 0,1-1 0,-1 1 0,1 0 0,-1 0 0,1-1 0,-1 1 0,1 0 0,-1 0 0,1 0 0,-1 0 0,1 0 0,0 0 0,-1 0 0,1 0 0,-1 0 0,1 0 0,-1 0 0,1 0 0,-1 0 0,1 0 0,-1 0 0,1 1 0,-1-1 0,1 0 0,-1 0 0,1 1 0,0-1 0,2 1 0,1 1 0,-1-1 0,0 0 0,0 1 0,0 0 0,4 3 0,-3 0 0,0-1 0,-1 1 0,1 1 0,-1-1 0,0 0 0,0 1 0,-1 0 0,0-1 0,0 1 0,0 0 0,-1 0 0,2 10 0,0 11 0,-1 42 0,-2-46 0,-1 97 255,-1-42-1065,10 82 0,-5-132-6016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2.143"/>
    </inkml:context>
    <inkml:brush xml:id="br0">
      <inkml:brushProperty name="width" value="0.05" units="cm"/>
      <inkml:brushProperty name="height" value="0.05" units="cm"/>
    </inkml:brush>
  </inkml:definitions>
  <inkml:trace contextRef="#ctx0" brushRef="#br0">13 36 24575,'0'0'0,"-1"0"0,0-1 0,0 1 0,0 0 0,0-1 0,1 1 0,-1-1 0,0 0 0,0 1 0,1-1 0,-1 0 0,0 1 0,1-1 0,-1 0 0,0-1 0,1 2 0,0-1 0,0 1 0,0 0 0,0-1 0,0 1 0,0 0 0,0-1 0,0 1 0,0 0 0,0-1 0,0 1 0,1 0 0,-1-1 0,0 1 0,0 0 0,0-1 0,0 1 0,1 0 0,-1 0 0,0-1 0,0 1 0,1 0 0,-1 0 0,0-1 0,0 1 0,1 0 0,-1 0 0,1 0 0,2-2 0,1 0 0,-1 1 0,1 0 0,0 0 0,-1 0 0,9-1 0,265-5 0,-216 8 0,1363 38-4915,-435-7 2079,-861-29 2823,2253 27-1554,-2330-31 1701,52 1 2121,154-20 0,-224 11-1274,-33 9-941,1 0 0,-1 0 0,0 0 0,0 0 0,1 0 0,-1 0 0,0 0 0,0 0 0,0 0 0,1 0 0,-1 0 0,0 0 0,0 0-1,0 0 1,1 0 0,-1 0 0,0-1 0,0 1 0,0 0 0,0 0 0,1 0 0,-1 0 0,0 0 0,0-1 0,0 1 0,0 0 0,0 0 0,1 0 0,-1-1 0,0 1 0,0 0 0,0 0 0,0 0 0,0-1 0,0 1-1,0 0 1,0 0 0,0-1 0,0 1 0,0 0 0,0 0 0,0 0 0,0-1 0,0 1 0,0 0 0,0 0 0,-1-1 0,-11-5 621,-22 0 1,-1 3-563,0 1-1,0 2 1,-53 7-1,76-6-93,0 1 0,0 1 0,0 0 0,1 0 0,-1 1 1,1 1-1,0 0 0,0 0 0,1 1 0,-1 1 0,1-1 0,1 2 0,-18 15 0,22-16-5,0 0 0,0 1 0,0-1 0,1 1 0,0 0 0,1 0 0,0 0 0,0 1 0,0-1 0,1 1 0,-1 16 0,0 7 0,4 62 0,0-58 0,-5 587 0,2-574 0,-4 26 0,4 0 0,12 112 0,-9-178 0,1 1 0,0-1 0,1 0 0,0 0 0,6 12 0,-37-40-1365,12 7-5461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5.689"/>
    </inkml:context>
    <inkml:brush xml:id="br0">
      <inkml:brushProperty name="width" value="0.05" units="cm"/>
      <inkml:brushProperty name="height" value="0.05" units="cm"/>
    </inkml:brush>
  </inkml:definitions>
  <inkml:trace contextRef="#ctx0" brushRef="#br0">45 153 24575,'-6'-7'0,"1"0"0,0-1 0,0 1 0,1-1 0,0 0 0,0-1 0,1 1 0,-4-14 0,7 21 0,0-1 0,-1 0 0,1 1 0,0-1 0,0 0 0,0 0 0,0 1 0,0-1 0,0 0 0,1 0 0,-1 1 0,0-1 0,1 0 0,0 1 0,-1-1 0,1 0 0,0 1 0,0-1 0,0 1 0,1-2 0,0 1 0,0 0 0,1 0 0,-1 0 0,1 0 0,-1 0 0,1 0 0,0 1 0,-1 0 0,1-1 0,5 0 0,7-2 0,0 1 0,0 1 0,28-1 0,-33 2 0,577 5-702,-319 4 488,349-1 214,2-23 0,-605 15 45,-6 0 56,-1 1 0,1-1 0,-1 1 0,15 2 0,-21-1-90,1-1 0,-1 0 0,0 1 0,1-1 0,-1 1 0,0-1 0,0 1 1,0-1-1,1 1 0,-1 0 0,0 0 0,0 0 0,0 0 0,0-1 0,0 1 0,0 0 1,-1 1-1,1-1 0,0 0 0,0 0 0,-1 0 0,1 0 0,-1 1 0,1-1 0,-1 0 1,1 0-1,-1 1 0,0-1 0,0 0 0,1 1 0,-1-1 0,0 2 0,-3 48-11,2-30 0,1 30 0,22 192 0,-18-180 0,-4 66 0,-1-55 0,1-70-105,1-1 0,-2 1 0,1 0 0,0 0 0,-1-1 0,0 1 0,0 0 0,0-1 0,0 1 0,0-1 0,-1 1 0,-3 5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7.471"/>
    </inkml:context>
    <inkml:brush xml:id="br0">
      <inkml:brushProperty name="width" value="0.05" units="cm"/>
      <inkml:brushProperty name="height" value="0.05" units="cm"/>
    </inkml:brush>
  </inkml:definitions>
  <inkml:trace contextRef="#ctx0" brushRef="#br0">37 243 24575,'-2'0'0,"1"0"0,0 0 0,-1 1 0,1-1 0,0 0 0,0 0 0,-1 1 0,1-1 0,0 1 0,0-1 0,0 1 0,-1-1 0,1 1 0,0 0 0,0 0 0,0 0 0,0-1 0,0 1 0,0 0 0,0 0 0,-1 2 0,1 0 0,-1 0 0,1 0 0,0-1 0,0 1 0,0 0 0,0 0 0,1 0 0,-1 0 0,1 5 0,-1-3 0,1 0 0,0 1 0,1-1 0,-1 0 0,1 0 0,0 0 0,1 1 0,-1-1 0,1 0 0,0-1 0,3 8 0,-3-10 0,1 1 0,-1-1 0,0 0 0,1 1 0,-1-1 0,1 0 0,0-1 0,-1 1 0,1 0 0,0-1 0,0 0 0,0 0 0,0 1 0,1-2 0,-1 1 0,0 0 0,0-1 0,0 1 0,1-1 0,3 0 0,8-1 0,0 0 0,-1-1 0,18-5 0,-30 7 0,311-79-289,9-2-260,570-62-1645,10 80-1056,4 52 543,-2 28 2142,1366 54-1294,-1540-46 1664,-535-18 179,1069 44-491,-10 54 385,-990-68 1041,-12 23 1522,-247-59-2449,26 8 796,53 25 0,-77-31-588,1 1 1,-1 0-1,0 1 1,-1 0-1,1 0 1,-1 0-1,0 1 1,0-1-1,-1 1 1,1 1-1,-1-1 1,5 10-1,-8-12-49,-1 0 0,1-1 1,-1 1-1,0 0 0,0 0 0,0 0 0,0 0 1,-1 0-1,1 0 0,-1 0 0,0 0 1,-1 1-1,1-1 0,-2 5 0,0-2 9,0 0-1,0 0 1,-1 0-1,0-1 1,-1 1-1,0-1 1,-6 9-1,-6 4 108,-1-1 0,-1-1 0,-31 25-1,20-19-445,0-1-1,-2-1 0,0-2 1,-1-1-1,-1-2 1,-35 13-1,32-19-6646</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7.900"/>
    </inkml:context>
    <inkml:brush xml:id="br0">
      <inkml:brushProperty name="width" value="0.05" units="cm"/>
      <inkml:brushProperty name="height" value="0.05" units="cm"/>
    </inkml:brush>
  </inkml:definitions>
  <inkml:trace contextRef="#ctx0" brushRef="#br0">1 336 24575,'15'-11'0,"1"0"0,0 0 0,1 2 0,0 0 0,1 1 0,30-10 0,-21 8 0,583-231-1365,-590 233-5461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8.362"/>
    </inkml:context>
    <inkml:brush xml:id="br0">
      <inkml:brushProperty name="width" value="0.05" units="cm"/>
      <inkml:brushProperty name="height" value="0.05" units="cm"/>
    </inkml:brush>
  </inkml:definitions>
  <inkml:trace contextRef="#ctx0" brushRef="#br0">189 96 24575,'-1'-6'0,"0"0"0,-1 1 0,1-1 0,-1 1 0,0-1 0,-1 1 0,1 0 0,-1 0 0,0 0 0,-1 0 0,1 0 0,-1 0 0,0 1 0,0 0 0,0 0 0,-6-5 0,8 8 0,1 0 0,0 1 0,-1-1 0,1 1 0,-1-1 0,1 1 0,-1-1 0,1 1 0,-1 0 0,1 0 0,-1 0 0,1 0 0,-1 0 0,1 0 0,-1 0 0,1 0 0,-1 1 0,1-1 0,-1 0 0,-1 2 0,0-1 0,1 1 0,-1-1 0,1 1 0,0 0 0,-1 0 0,1 0 0,0 0 0,0 0 0,-3 5 0,-2 3 0,1 1 0,1 0 0,-9 22 0,4-5 0,1 0 0,2 1 0,1 0 0,1 1 0,-2 38 0,6-54 0,1 0 0,1 0 0,0 0 0,1 0 0,0 0 0,1 0 0,0 0 0,2-1 0,-1 1 0,2-1 0,0 0 0,0-1 0,11 16 0,-12-21 0,0-1 0,1 0 0,0 0 0,0 0 0,1 0 0,-1-1 0,1 0 0,0-1 0,1 0 0,-1 0 0,1 0 0,-1-1 0,1 0 0,0 0 0,17 2 0,-20-4 0,1-1 0,-1 0 0,0 0 0,1 0 0,-1 0 0,1-1 0,-1 0 0,0 0 0,0-1 0,1 1 0,-1-1 0,0 0 0,-1 0 0,1-1 0,0 0 0,-1 0 0,1 0 0,-1 0 0,0-1 0,0 1 0,0-1 0,0 0 0,-1 0 0,0 0 0,5-9 0,-1-1 0,-1 0 0,0 0 0,-2 0 0,1-1 0,-2 1 0,0-1 0,-1 0 0,0-1 0,-1 1 0,-1 0 0,0 0 0,-1 0 0,-1 0 0,0 0 0,-9-28 0,10 40 0,0 0 0,0 1 0,0-1 0,-1 0 0,1 0 0,-1 1 0,0-1 0,0 1 0,-2-3 0,4 4 0,-1 1 0,1 0 0,0 0 0,-1-1 0,1 1 0,0 0 0,-1 0 0,1 0 0,0-1 0,-1 1 0,1 0 0,-1 0 0,1 0 0,-1 0 0,1 0 0,0 0 0,-1 0 0,1 0 0,-1 0 0,1 0 0,0 0 0,-1 0 0,1 0 0,-1 0 0,1 0 0,-1 1 0,0-1 0,0 1 0,0 0 0,1 0 0,-1-1 0,0 1 0,0 0 0,1 0 0,-1 0 0,0 0 0,1 0 0,-1 0 0,1 0 0,-1 0 0,1 2 0,-5 12 0,2 0 0,0 0 0,0 0 0,1 1 0,1-1 0,1 1 0,0-1 0,4 26 0,0-15 0,2 0 0,0 0 0,1-1 0,15 33 0,-15-42-227,1 0-1,1 0 1,1-1-1,0 0 1,21 24-1,-6-14-6598</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9.738"/>
    </inkml:context>
    <inkml:brush xml:id="br0">
      <inkml:brushProperty name="width" value="0.05" units="cm"/>
      <inkml:brushProperty name="height" value="0.05" units="cm"/>
    </inkml:brush>
  </inkml:definitions>
  <inkml:trace contextRef="#ctx0" brushRef="#br0">17 273 24575,'-2'-3'0,"0"0"0,0-1 0,0 1 0,0-1 0,1 1 0,0-1 0,0 0 0,0 0 0,0 1 0,0-1 0,1 0 0,0 0 0,0 0 0,0 0 0,0 0 0,1 1 0,-1-1 0,1 0 0,0 0 0,0 0 0,3-6 0,-3 9 0,0 0 0,1 0 0,-1 0 0,0 0 0,1 0 0,-1 0 0,0 0 0,1 0 0,-1 1 0,1-1 0,-1 1 0,1-1 0,-1 1 0,1-1 0,0 1 0,-1 0 0,1 0 0,-1 0 0,1 0 0,0 0 0,-1 0 0,1 1 0,-1-1 0,1 0 0,-1 1 0,1-1 0,-1 1 0,1-1 0,-1 1 0,3 1 0,4 3 0,1-1 0,-1 1 0,13 11 0,-6-4 0,1 1 0,-2 1 0,0 1 0,-1 0 0,0 0 0,-1 1 0,18 32 0,-29-46 0,0 0 0,-1 0 0,1-1 0,0 1 0,-1 0 0,1 0 0,-1 0 0,0 0 0,1 0 0,-1 0 0,0 0 0,0 0 0,0 0 0,0 0 0,-1-1 0,1 1 0,-1 0 0,1 0 0,-1 0 0,-1 3 0,1-4 0,0 0 0,0 0 0,0-1 0,0 1 0,0 0 0,0 0 0,0-1 0,0 1 0,0-1 0,0 1 0,-1-1 0,1 0 0,0 1 0,0-1 0,-1 0 0,1 0 0,0 0 0,0 1 0,-1-1 0,1-1 0,0 1 0,-1 0 0,1 0 0,0 0 0,0-1 0,-1 1 0,1-1 0,0 1 0,0-1 0,0 1 0,0-1 0,-2-1 0,-3-1 0,-1-1 0,1-1 0,-1 1 0,1-1 0,1 0 0,-1 0 0,1-1 0,0 0 0,0 0 0,0 0 0,1 0 0,0-1 0,1 0 0,-1 0 0,-3-11 0,6 15 0,0 0 0,0 0 0,0 0 0,0-1 0,1 1 0,0 0 0,-1-1 0,1 1 0,0 0 0,1-1 0,-1 1 0,1 0 0,-1-1 0,1 1 0,0 0 0,0 0 0,0 0 0,1 0 0,-1 0 0,1 0 0,0 0 0,0 0 0,-1 0 0,2 1 0,-1-1 0,0 1 0,1 0 0,-1 0 0,1-1 0,-1 1 0,1 1 0,0-1 0,0 0 0,0 1 0,0 0 0,0-1 0,5 0 0,10-3 0,0 1 0,0 1 0,0 1 0,0 0 0,27 2 0,-21 0 0,-1-1 0,32-5 0,-49 3 0,-15 2 0,-18 2 0,24-1 0,1 1 0,0 0 0,0-1 0,0 1 0,0 0 0,0 0 0,0 0 0,0 1 0,0-1 0,0 0 0,1 1 0,-1-1 0,0 1 0,1-1 0,-1 1 0,1 0 0,0 0 0,-1 0 0,1 0 0,0 0 0,0 0 0,0 0 0,1 0 0,-1 0 0,0 0 0,1 0 0,-1 1 0,1-1 0,0 0 0,0 0 0,0 1 0,0-1 0,0 0 0,0 0 0,1 1 0,-1-1 0,2 4 0,0 1 0,1 0 0,-1-1 0,1 1 0,1 0 0,-1-1 0,1 1 0,0-1 0,0 0 0,1-1 0,8 8 0,-5-6 0,0 0 0,1-1 0,0 0 0,0-1 0,0 0 0,16 6 0,-20-9 0,-1 0 0,1-1 0,0 1 0,-1-1 0,1 0 0,0-1 0,0 1 0,-1-1 0,1 0 0,0 0 0,0-1 0,0 1 0,-1-1 0,1 0 0,0 0 0,7-3 0,-10 3 0,-1 0 0,1 0 0,0-1 0,0 1 0,-1 0 0,1-1 0,-1 1 0,1-1 0,-1 1 0,0-1 0,1 0 0,-1 1 0,0-1 0,0 0 0,0 0 0,-1 0 0,1 0 0,0 0 0,-1 0 0,1 0 0,-1 0 0,0 0 0,1 0 0,-1 0 0,0 0 0,0 0 0,0-1 0,-1 1 0,1 0 0,-1 0 0,1 0 0,-1 0 0,1 0 0,-1 0 0,-2-3 0,-1-3 0,1 1 0,-2-1 0,1 1 0,-1 0 0,0 1 0,-1-1 0,-10-9 0,-60-40 0,75 56 0,1 0 0,0 0 0,0-1 0,0 1 0,-1 0 0,1 0 0,0 0 0,0 0 0,0 0 0,0 0 0,0 0 0,-1 0 0,1-1 0,0 1 0,0 0 0,0 0 0,0 0 0,0 0 0,0-1 0,0 1 0,0 0 0,0 0 0,-1 0 0,1 0 0,0-1 0,0 1 0,0 0 0,0 0 0,0 0 0,0 0 0,0-1 0,0 1 0,0 0 0,0 0 0,0 0 0,0-1 0,0 1 0,1 0 0,-1 0 0,0 0 0,0 0 0,0-1 0,0 1 0,0 0 0,11-3 0,18 2 0,-27 1 0,247 3 0,-249-1 0,1-1 0,-1 1 0,0-1 0,-1 1 0,1-1 0,0 0 0,0 1 0,-1-1 0,1 1 0,-1-1 0,1 1 0,-1-1 0,1 0 0,-1 1 0,0-1 0,-1 2 0,-9 27 0,10-25 0,1 0 0,-1 0 0,1 0 0,0 0 0,1 0 0,-1 0 0,1 0 0,0 0 0,1 0 0,-1-1 0,1 1 0,0 0 0,0-1 0,0 1 0,0-1 0,1 1 0,0-1 0,0 0 0,0 0 0,1-1 0,-1 1 0,1-1 0,0 1 0,6 3 0,-2-2 0,0 0 0,0-1 0,0 0 0,1 0 0,0-1 0,0 0 0,0 0 0,0-1 0,0 0 0,0-1 0,1 0 0,11-1 0,-15 1 0,0-2 0,0 1 0,0-1 0,0 0 0,0 0 0,0 0 0,-1-1 0,1 0 0,0 0 0,-1-1 0,1 0 0,-1 0 0,0 0 0,0 0 0,0-1 0,0 1 0,-1-1 0,0-1 0,1 1 0,-2-1 0,1 1 0,0-1 0,-1 0 0,0 0 0,0-1 0,0 1 0,-1-1 0,0 1 0,0-1 0,0 0 0,-1 0 0,0 0 0,0 0 0,0 0 0,-1 0 0,0 0 0,0 0 0,0 0 0,-1 0 0,0 0 0,0 0 0,-1 0 0,0 1 0,-4-12 0,-11-15 0,16 30 0,0 1 0,0-1 0,0 1 0,0-1 0,0 1 0,0 0 0,0-1 0,-1 1 0,1 0 0,-1 0 0,1 0 0,0 0 0,-1 0 0,0 0 0,1 0 0,-4-1 0,5 3 0,-1-1 0,1 0 0,0 0 0,-1 0 0,1 1 0,0-1 0,-1 0 0,1 0 0,0 1 0,0-1 0,-1 0 0,1 0 0,0 1 0,0-1 0,0 0 0,-1 1 0,1-1 0,0 0 0,0 1 0,0-1 0,0 0 0,0 1 0,0-1 0,-1 0 0,1 1 0,0-1 0,0 1 0,0-1 0,0 0 0,0 1 0,1-1 0,-1 0 0,0 1 0,0-1 0,0 1 0,0-1 0,0 0 0,0 1 0,1-1 0,4 19 0,-5-18 0,6 13 0,0 0 0,0 0 0,2-1 0,-1 0 0,16 19 0,-17-24 0,1 0 0,0 0 0,0-1 0,1 0 0,0 0 0,0-1 0,0 0 0,1 0 0,10 4 0,-16-9 0,-1 1 0,1-1 0,-1 0 0,1-1 0,-1 1 0,1 0 0,0-1 0,0 0 0,-1 1 0,1-1 0,0 0 0,0 0 0,-1-1 0,1 1 0,0 0 0,0-1 0,-1 0 0,1 0 0,-1 0 0,1 0 0,-1 0 0,1 0 0,-1 0 0,1-1 0,-1 1 0,0-1 0,2-2 0,-1 1 0,-1 0 0,1-1 0,-1 1 0,0-1 0,0 1 0,0-1 0,-1 0 0,0 0 0,1 0 0,-1 0 0,-1 0 0,1 0 0,0 0 0,-1 0 0,0 0 0,0 0 0,-1-8 0,-1-1 0,0 0 0,-7-21 0,7 29 0,1 0 0,-1 0 0,0 0 0,-1 1 0,1-1 0,-1 1 0,0 0 0,0-1 0,-6-5 0,5 9 0,4 6 0,4 9 0,19 39 0,65 148 0,-82-184 0,-14-23 0,-15-25 0,14 15 0,0-2 0,1 1 0,1-1 0,1 0 0,0-1 0,1 0 0,-3-29 0,7 39 0,0-1 0,0 1 0,1-1 0,1 1 0,-1-1 0,2 0 0,-1 1 0,1 0 0,1-1 0,0 1 0,0 0 0,0 0 0,1 0 0,1 1 0,0 0 0,0-1 0,6-7 0,-7 12 0,0 0 0,1 0 0,-1 1 0,1-1 0,0 1 0,-1 0 0,2 0 0,-1 1 0,0-1 0,0 1 0,1 0 0,-1 1 0,1-1 0,0 1 0,-1 0 0,1 1 0,10-1 0,-12 1 0,0 0 0,-1 1 0,1-1 0,0 1 0,0 0 0,-1 0 0,1 0 0,-1 1 0,1-1 0,-1 1 0,1 0 0,-1 0 0,0 0 0,0 0 0,0 0 0,0 1 0,0-1 0,-1 1 0,1 0 0,-1 0 0,1 0 0,-1 0 0,0 1 0,0-1 0,-1 0 0,1 1 0,1 5 0,-2-6 13,-1-1 1,1 1-1,-1 0 0,1-1 0,-1 1 0,0 0 0,0 0 0,0-1 0,-1 1 1,1 0-1,0 0 0,-1-1 0,0 1 0,0 0 0,0-1 0,0 1 0,0-1 1,0 1-1,-1-1 0,1 0 0,-1 0 0,0 1 0,0-1 0,1 0 0,-5 2 1,0 2-228,-1-1 1,1-1 0,-2 1-1,1-1 1,0 0 0,-1-1-1,-8 3 1,-23 7-6613</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3.101"/>
    </inkml:context>
    <inkml:brush xml:id="br0">
      <inkml:brushProperty name="width" value="0.05" units="cm"/>
      <inkml:brushProperty name="height" value="0.05" units="cm"/>
    </inkml:brush>
  </inkml:definitions>
  <inkml:trace contextRef="#ctx0" brushRef="#br0">52 11 24575,'-6'-6'0,"0"2"0,8 20 0,4 31 0,-2 0 0,-1 51 0,-13 96 0,-32 233 0,41-419 0,1-3 0,-1 0 0,1 0 0,0 0 0,0 0 0,2 9 0,-2-13 0,0 0 0,1 0 0,-1 0 0,0 0 0,1 0 0,-1 0 0,1 0 0,0 0 0,-1 0 0,1 0 0,0-1 0,-1 1 0,1 0 0,0 0 0,0-1 0,0 1 0,-1 0 0,1-1 0,0 1 0,0-1 0,0 1 0,0-1 0,0 0 0,0 1 0,0-1 0,0 0 0,0 0 0,0 0 0,1 0 0,-1 0 0,0 0 0,2 0 0,9-1 0,0-1 0,0 0 0,0-1 0,15-5 0,10-3 0,68-12 0,1 5 0,121-5 0,215 11 0,-157 13 0,-278-1 40,26-2 249,-32 1-374,0 1 1,1 0-1,-1 0 0,0 0 1,0-1-1,1 1 0,-1-1 0,0 1 1,0-1-1,1 0 0,-1 1 1,0-1-1,0 0 0,0 0 1,0 0-1,0 1 0,0-1 0,0 0 1,0-2-1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3.611"/>
    </inkml:context>
    <inkml:brush xml:id="br0">
      <inkml:brushProperty name="width" value="0.05" units="cm"/>
      <inkml:brushProperty name="height" value="0.05" units="cm"/>
    </inkml:brush>
  </inkml:definitions>
  <inkml:trace contextRef="#ctx0" brushRef="#br0">141 159 24575,'-16'-8'0,"3"2"0,0 0 0,0-1 0,0 0 0,1-1 0,0-1 0,1 0 0,-15-14 0,25 22 0,0 0 0,0 0 0,0 0 0,1 0 0,-1 0 0,0 0 0,0 0 0,1 0 0,-1 0 0,0 0 0,1 0 0,0-1 0,-1 1 0,1 0 0,-1 0 0,1 0 0,0-1 0,0 1 0,0 0 0,0 0 0,0-1 0,0 1 0,0 0 0,0 0 0,0-1 0,1 1 0,-1 0 0,1 0 0,-1-1 0,1 1 0,-1 0 0,1 0 0,-1 0 0,1 0 0,0 0 0,0 0 0,-1 0 0,1 0 0,0 0 0,0 0 0,0 1 0,0-1 0,0 0 0,0 0 0,0 1 0,3-2 0,3-1 0,0 0 0,1 1 0,-1-1 0,1 1 0,0 1 0,10-2 0,57-3 0,94 5 0,77 16 0,-80-3 0,383 18 0,-545-30 0,-1 0 0,1 0 0,-1 1 0,1-1 0,-1 1 0,1 0 0,-1 0 0,0 0 0,1 1 0,4 2 0,-8-4 0,1 1 0,0-1 0,-1 1 0,1 0 0,-1-1 0,1 1 0,-1 0 0,1-1 0,-1 1 0,0 0 0,1 0 0,-1-1 0,0 1 0,1 0 0,-1 0 0,0-1 0,0 1 0,0 1 0,0 0 0,0 0 0,0 0 0,-1 0 0,1 0 0,-1 0 0,1 0 0,-1 0 0,0 0 0,1 0 0,-3 2 0,-5 12 0,1 1 0,0-1 0,1 1 0,1 1 0,1-1 0,0 1 0,-1 21 0,1 130 0,4-125 0,10 121 0,0 1 0,-10-163 23,-3 24-1411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3.938"/>
    </inkml:context>
    <inkml:brush xml:id="br0">
      <inkml:brushProperty name="width" value="0.05" units="cm"/>
      <inkml:brushProperty name="height" value="0.05" units="cm"/>
    </inkml:brush>
  </inkml:definitions>
  <inkml:trace contextRef="#ctx0" brushRef="#br0">0 20 24575,'1'-20'0,"-1"20"0,0 0 0,0 0 0,0 1 0,0-1 0,0 0 0,0 0 0,0 0 0,0 0 0,0 0 0,0 0 0,0 0 0,0 0 0,1 0 0,-1 0 0,0 0 0,0 1 0,0-1 0,0 0 0,0 0 0,0 0 0,0 0 0,0 0 0,0 0 0,0 0 0,0 0 0,0 0 0,0 0 0,0 0 0,0 0 0,0 0 0,0 0 0,1 0 0,-1 0 0,0 0 0,0 0 0,0 0 0,0 0 0,0 0 0,0 0 0,0 0 0,0 0 0,0 0 0,0 0 0,0 0 0,1 0 0,-1 0 0,0 0 0,0 0 0,0 0 0,0 0 0,0 0 0,0 0 0,0 0 0,7 37 0,6 67 0,-1 179 0,-13-272-341,0 0 0,-1 1-1,-4 16 1,-2-5-6485</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4.398"/>
    </inkml:context>
    <inkml:brush xml:id="br0">
      <inkml:brushProperty name="width" value="0.05" units="cm"/>
      <inkml:brushProperty name="height" value="0.05" units="cm"/>
    </inkml:brush>
  </inkml:definitions>
  <inkml:trace contextRef="#ctx0" brushRef="#br0">12 215 24575,'-8'-140'0,"6"117"0,1 22 0,1-1 0,0 1 0,0-1 0,0 1 0,0-1 0,0 1 0,0-1 0,0 1 0,0-1 0,1 1 0,-1-1 0,0 1 0,1-1 0,-1 1 0,1-1 0,0 1 0,0 0 0,-1-1 0,1 1 0,0 0 0,0 0 0,0 0 0,0 0 0,0 0 0,0 0 0,1 0 0,-1 0 0,0 0 0,0 0 0,1 0 0,-1 1 0,1-1 0,-1 1 0,0-1 0,3 0 0,3 0 0,1 1 0,-1-1 0,1 1 0,0 1 0,14 2 0,-7-2 0,66 7 0,0-4 0,0-3 0,156-20 0,-228 18 0,-2 0 0,0-1 0,1 2 0,-1-1 0,0 1 0,9 1 0,-14-1 0,0 0 0,-1 0 0,1 1 0,0-1 0,-1 1 0,1-1 0,-1 1 0,1 0 0,-1 0 0,1 0 0,-1 0 0,1 0 0,-1 0 0,0 0 0,0 0 0,0 0 0,1 1 0,-1-1 0,0 0 0,0 1 0,-1-1 0,1 1 0,0-1 0,0 1 0,-1-1 0,1 1 0,0 3 0,2 16 0,0 0 0,-1 30 0,2 15 0,25 121 0,-11-73 0,6 131 0,-22-223 0,-1 11 0,-1-32 0,0-1 0,0 0 0,0 1 0,0-1 0,-1 0 0,1 1 0,0-1 0,0 0 0,0 1 0,-1-1 0,1 0 0,0 0 0,0 1 0,-1-1 0,1 0 0,0 0 0,-1 0 0,1 1 0,0-1 0,-1 0 0,1 0 0,0 0 0,-1 0 0,1 0 0,0 0 0,-1 0 0,1 0 0,0 1 0,-1-1 0,1 0 0,0-1 0,-1 1 0,1 0 0,0 0 0,-1 0 0,1 0 0,0 0 0,-1 0 0,1 0 0,0 0 0,-1-1 0,1 1 0,0 0 0,-1 0 0,1 0 0,0-1 0,-1 1 0,-20-14 0,15 10 0,-16-9 0,-2 1 0,0 1 0,0 1 0,-1 1 0,0 1 0,-1 1 0,-40-5 0,18 6 0,0 3 0,-1 2 0,-58 5 0,85-2-682,-35 8-1,31-2-6143</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4.801"/>
    </inkml:context>
    <inkml:brush xml:id="br0">
      <inkml:brushProperty name="width" value="0.05" units="cm"/>
      <inkml:brushProperty name="height" value="0.05" units="cm"/>
    </inkml:brush>
  </inkml:definitions>
  <inkml:trace contextRef="#ctx0" brushRef="#br0">2 88 24575,'-1'-20'0,"1"11"0,0 0 0,0 0 0,1 0 0,2-14 0,3 14 0,0 13 0,4 17 0,-1 20 108,-2 1-1,3 68 1,-8 87-865,-3-134-174,1-34-5895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5.172"/>
    </inkml:context>
    <inkml:brush xml:id="br0">
      <inkml:brushProperty name="width" value="0.05" units="cm"/>
      <inkml:brushProperty name="height" value="0.05" units="cm"/>
    </inkml:brush>
  </inkml:definitions>
  <inkml:trace contextRef="#ctx0" brushRef="#br0">53 357 24575,'8'-35'0,"-1"5"0,-5-31 0,-63 374 0,55-290 0,6-23 0,0 0 0,0 0 0,0 0 0,0 0 0,0 0 0,0 0 0,0 0 0,0-1 0,0 1 0,0 0 0,0 0 0,0 0 0,0 0 0,-1 0 0,1 0 0,0 0 0,0 0 0,0 0 0,0 0 0,0 0 0,0 0 0,0 0 0,0 0 0,0 0 0,0 0 0,0 0 0,0 0 0,0 0 0,-1 0 0,1 0 0,0 0 0,0 0 0,0 0 0,0 0 0,0 0 0,0 0 0,0 0 0,0 0 0,0 0 0,0 0 0,0 0 0,0 0 0,0 0 0,-1 0 0,2-41 0,4-30 0,3 1 0,3 0 0,34-121 0,-41 180 0,0-1 0,1 1 0,0 0 0,1 1 0,0-1 0,1 1 0,10-13 0,-16 21 0,1 0 0,0 0 0,0 0 0,0 1 0,0-1 0,0 0 0,0 1 0,0 0 0,0-1 0,1 1 0,-1 0 0,1 0 0,-1 0 0,1 0 0,-1 1 0,1-1 0,-1 1 0,1-1 0,-1 1 0,1 0 0,0 0 0,-1 0 0,1 1 0,-1-1 0,1 0 0,0 1 0,-1 0 0,1-1 0,-1 1 0,0 0 0,1 1 0,-1-1 0,0 0 0,0 1 0,1-1 0,-1 1 0,0-1 0,0 1 0,2 3 0,8 7 38,-1 1 0,0 0 0,-1 1 0,0 0 0,-2 1 0,1 0 0,-2 0 0,7 19 0,-1 1-607,-2 1 0,11 60 0,-17-66-6257</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5.311"/>
    </inkml:context>
    <inkml:brush xml:id="br0">
      <inkml:brushProperty name="width" value="0.05" units="cm"/>
      <inkml:brushProperty name="height" value="0.05" units="cm"/>
    </inkml:brush>
  </inkml:definitions>
  <inkml:trace contextRef="#ctx0" brushRef="#br0">24 143 24575,'-5'-14'0,"0"-1"0,1 0 0,1 0 0,0 0 0,-1-20 0,4 34 0,1-1 0,-1 1 0,0-1 0,1 1 0,-1-1 0,1 1 0,-1 0 0,1-1 0,0 1 0,0 0 0,-1-1 0,1 1 0,0 0 0,0 0 0,0 0 0,0 0 0,1 0 0,-1 0 0,0 0 0,0 0 0,0 0 0,1 1 0,-1-1 0,1 1 0,-1-1 0,0 1 0,1-1 0,-1 1 0,1-1 0,-1 1 0,4 0 0,6-1 0,0 0 0,0 1 0,15 1 0,-11 0 0,83 0 0,136 9 0,-230-10 0,1 1 0,0-1 0,-1 1 0,1 0 0,-1 1 0,0-1 0,1 1 0,-1 0 0,5 2 0,-8-2 0,1-1 0,0 1 0,-1 0 0,0-1 0,1 1 0,-1 0 0,0 0 0,0 0 0,0 0 0,0 0 0,0 0 0,0 0 0,-1 0 0,1 0 0,-1 0 0,1 0 0,-1 0 0,0 1 0,0-1 0,0 0 0,0 3 0,-2 74 0,13 114 0,22 65 0,-32-255 0,-1 0 0,0 0 0,0 0 0,0 0 0,0 0 0,0 0 0,0 0 0,-1 0 0,0 0 0,-1 4 0,2-6 0,-1 1 0,0-1 0,0 0 0,0 0 0,0 0 0,0 0 0,0 0 0,0 0 0,0 0 0,-1 0 0,1 0 0,0-1 0,-1 1 0,1 0 0,0-1 0,-1 1 0,1-1 0,0 1 0,-1-1 0,1 0 0,-1 0 0,1 0 0,-3 0 0,-168-1 0,127-1 0,-189-16 0,215 15-1365,8-1-5461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5.648"/>
    </inkml:context>
    <inkml:brush xml:id="br0">
      <inkml:brushProperty name="width" value="0.05" units="cm"/>
      <inkml:brushProperty name="height" value="0.05" units="cm"/>
    </inkml:brush>
  </inkml:definitions>
  <inkml:trace contextRef="#ctx0" brushRef="#br0">10 1 24575,'-3'0'0,"-3"0"0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6.376"/>
    </inkml:context>
    <inkml:brush xml:id="br0">
      <inkml:brushProperty name="width" value="0.05" units="cm"/>
      <inkml:brushProperty name="height" value="0.05" units="cm"/>
    </inkml:brush>
  </inkml:definitions>
  <inkml:trace contextRef="#ctx0" brushRef="#br0">50 31 24575,'0'0'0,"-1"0"0,0 0 0,0 0 0,1 0 0,-1-1 0,0 1 0,0 0 0,1 0 0,-1 0 0,0-1 0,0 1 0,1 0 0,-1-1 0,0 1 0,1 0 0,-1-1 0,0 1 0,1-1 0,-1 1 0,1-1 0,-1 1 0,1-1 0,-1 0 0,1 1 0,-1-1 0,1 1 0,0-1 0,-1 0 0,1 0 0,0 1 0,-1-2 0,1 1 0,0 1 0,0-1 0,0 0 0,1 1 0,-1-1 0,0 0 0,0 1 0,0-1 0,1 0 0,-1 1 0,0-1 0,1 1 0,-1-1 0,0 1 0,1-1 0,-1 0 0,1 1 0,-1-1 0,1 1 0,-1 0 0,1-1 0,-1 1 0,1-1 0,0 1 0,-1 0 0,1 0 0,-1-1 0,1 1 0,0 0 0,-1 0 0,1 0 0,0-1 0,-1 1 0,1 0 0,0 0 0,1 0 0,20-1 0,0 1 0,43 6 0,-6-1 0,28-4 0,28 2 0,-114-3 0,-1 0 0,1 0 0,-1 0 0,1 0 0,-1 0 0,1 0 0,-1 1 0,1-1 0,-1 0 0,1 0 0,-1 0 0,1 1 0,-1-1 0,1 0 0,-1 1 0,1-1 0,-1 0 0,1 1 0,-1-1 0,0 0 0,1 1 0,-1-1 0,0 1 0,1-1 0,-1 1 0,0-1 0,0 1 0,1-1 0,-1 1 0,0-1 0,0 1 0,0-1 0,0 1 0,0-1 0,0 1 0,0 0 0,0-1 0,0 1 0,0-1 0,0 1 0,0-1 0,0 1 0,0-1 0,0 1 0,-1-1 0,1 1 0,0 0 0,-17 32 0,9-18 0,0 10 0,2 1 0,1-1 0,1 1 0,-1 44 0,4-55 0,0 132 0,-1 16 0,2-162 0,0 0 0,0 0 0,0 0 0,0-1 0,0 1 0,0 0 0,0 0 0,0-1 0,-1 1 0,1 0 0,0 0 0,0-1 0,-1 1 0,1 0 0,0-1 0,-1 1 0,1 0 0,-1-1 0,1 1 0,-1 0 0,1-1 0,-1 1 0,1-1 0,-1 1 0,0-1 0,1 1 0,-1-1 0,0 0 0,1 1 0,-1-1 0,0 0 0,0 0 0,1 1 0,-1-1 0,0 0 0,0 0 0,1 0 0,-1 0 0,0 0 0,0 0 0,0 0 0,1 0 0,-2 0 0,-4-2 0,1 0 0,-1 0 0,1 0 0,0-1 0,-6-4 0,-5-1 0,-20-9 0,-1 2 0,0 2 0,0 1 0,-2 2 0,-51-6 0,72 12 0,18 4 0,0 0 0,-1-1 0,1 1 0,0 0 0,0 0 0,0 0 0,-1 0 0,1 0 0,0 0 0,0-1 0,0 1 0,0 0 0,-1 0 0,1 0 0,0-1 0,0 1 0,0 0 0,0 0 0,0 0 0,0-1 0,0 1 0,-1 0 0,1 0 0,0-1 0,0 1 0,0 0 0,0 0 0,0 0 0,0-1 0,0 1 0,0 0 0,0 0 0,1-1 0,0-1 0,1 0 0,-1 0 0,1 0 0,0 0 0,0 0 0,0 0 0,0 0 0,3-1 0,3-3 0,2-2 0,-1-1 0,0 1 0,0-1 0,0-1 0,-1 0 0,11-18 0,-15 21 0,-1 0 0,0 0 0,-1-1 0,1 1 0,-1 0 0,-1-1 0,1 0 0,-1 1 0,-1-1 0,0 0 0,0 0 0,-1-10 0,-3-8 0,-10-37 0,8 43 0,1-1 0,2 0 0,-3-30 0,6 34-1365,0 3-5461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7.441"/>
    </inkml:context>
    <inkml:brush xml:id="br0">
      <inkml:brushProperty name="width" value="0.05" units="cm"/>
      <inkml:brushProperty name="height" value="0.05" units="cm"/>
    </inkml:brush>
  </inkml:definitions>
  <inkml:trace contextRef="#ctx0" brushRef="#br0">53 39 24575,'0'-22'0,"0"20"0,0 13 0,-26 310 0,0-49 0,26-269 0,0 0 0,0 1 0,0-1 0,0 0 0,0 0 0,1 1 0,0-1 0,-1 0 0,3 5 0,-2-7 0,0 0 0,0 0 0,-1 0 0,1 0 0,0 0 0,0 0 0,0-1 0,0 1 0,0 0 0,1-1 0,-1 1 0,0 0 0,0-1 0,0 0 0,0 1 0,1-1 0,-1 0 0,0 1 0,1-1 0,-1 0 0,0 0 0,0 0 0,1 0 0,-1 0 0,0 0 0,0-1 0,2 1 0,47-6 0,41-6 0,183 0 0,-172 18 0,95 3 0,-195-9 0,0 0 0,0 0 0,-1 0 0,1 0 0,0 0 0,-1 0 0,1-1 0,0 1 0,-1 0 0,1-1 0,0 1 0,-1-1 0,1 0 0,-1 0 0,1 1 0,-1-1 0,1 0 0,-1 0 0,0-1 0,1 1 0,-1 0 0,2-3 0,-2 2 0,-1-1 0,1 1 0,-1-1 0,1 1 0,-1-1 0,0 0 0,0 1 0,0-1 0,0 1 0,-1-1 0,1 1 0,-1-1 0,-1-4 0,-3-15 0,1-1 0,1 1 0,1 0 0,1-1 0,1 1 0,1-1 0,6-36 0,7-11 0,26-73 0,-12 47 0,-27 94 0,-1 0 0,1 0 0,-1 0 0,1 0 0,-1-1 0,0 1 0,0 0 0,1 0 0,-2 0 0,1 0 0,0 0 0,0-1 0,-1 1 0,1 0 0,-1 0 0,-1-3 0,1 3 0,-1 1 0,1-1 0,-1 1 0,0-1 0,1 1 0,-1 0 0,0 0 0,0-1 0,0 2 0,0-1 0,0 0 0,0 0 0,0 0 0,0 1 0,0-1 0,-3 1 0,-44-7 0,-1 2 0,1 2 0,-61 5 0,31 0 0,33-3 0,4 0 0,0 2 0,1 2 0,-70 12 0,92-9-1365,8-1-5461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8.262"/>
    </inkml:context>
    <inkml:brush xml:id="br0">
      <inkml:brushProperty name="width" value="0.05" units="cm"/>
      <inkml:brushProperty name="height" value="0.05" units="cm"/>
    </inkml:brush>
  </inkml:definitions>
  <inkml:trace contextRef="#ctx0" brushRef="#br0">121 62 24575,'-7'0'0,"7"-1"0,0 1 0,0 0 0,-1 0 0,1 0 0,0 0 0,0 0 0,-1 0 0,1 0 0,0 0 0,-1 0 0,1 0 0,0 0 0,0 0 0,-1 0 0,1 0 0,0 0 0,0 0 0,-1 1 0,1-1 0,0 0 0,0 0 0,-1 0 0,1 0 0,0 0 0,0 1 0,-1-1 0,1 0 0,0 0 0,0 0 0,0 1 0,0-1 0,-1 0 0,1 0 0,0 1 0,0-1 0,0 0 0,0 0 0,0 1 0,0-1 0,0 0 0,0 0 0,-1 1 0,1-1 0,0 0 0,0 1 0,0-1 0,0 0 0,1 0 0,-1 1 0,0-1 0,0 0 0,0 0 0,0 1 0,-3 23 0,2 0 0,1 37 0,-1 28 0,-38 139 0,2-17 0,37-209 0,-1 0 0,1 0 0,0 0 0,0-1 0,0 1 0,0 0 0,1 0 0,-1-1 0,0 1 0,1 0 0,-1-1 0,1 1 0,0 2 0,0-4 0,-1 1 0,1-1 0,0 1 0,-1-1 0,1 1 0,-1-1 0,1 1 0,0-1 0,0 0 0,-1 1 0,1-1 0,0 0 0,-1 0 0,1 0 0,0 0 0,0 1 0,0-1 0,-1 0 0,1 0 0,0 0 0,0 0 0,-1-1 0,1 1 0,0 0 0,0 0 0,-1 0 0,1-1 0,0 1 0,-1 0 0,1-1 0,1 0 0,65-28 0,-44 17 0,1 2 0,0 0 0,0 2 0,1 0 0,48-7 0,67 12 0,-39 3 0,-99 0 0,0 0 0,0 0 0,0 0 0,0 0 0,0 0 0,0 0 0,-1-1 0,1 1 0,0-1 0,0 0 0,0 1 0,0-1 0,-1 0 0,1 0 0,0 0 0,-1 0 0,1-1 0,-1 1 0,1 0 0,-1 0 0,1-1 0,-1 1 0,0-1 0,0 0 0,0 1 0,0-1 0,1-2 0,0-2 0,-1-1 0,0 1 0,0-1 0,-1 0 0,0 1 0,-1-13 0,1-38 0,2 1 0,11-63 0,3-74 0,-15 176 0,0 14 0,-1 0 0,0 0 0,0 0 0,0 0 0,0 0 0,0 0 0,-2-5 0,2 7 0,-1 0 0,1 0 0,-1 0 0,0 0 0,1 0 0,-1 0 0,0 0 0,0 0 0,0 1 0,0-1 0,0 0 0,0 0 0,0 1 0,0-1 0,0 0 0,0 1 0,0-1 0,0 1 0,0 0 0,-1-1 0,1 1 0,-2-1 0,-343-46 0,165 32-1365,98 9-5461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9.889"/>
    </inkml:context>
    <inkml:brush xml:id="br0">
      <inkml:brushProperty name="width" value="0.05" units="cm"/>
      <inkml:brushProperty name="height" value="0.05" units="cm"/>
    </inkml:brush>
  </inkml:definitions>
  <inkml:trace contextRef="#ctx0" brushRef="#br0">3950 207 24575,'-6'-6'0,"-1"1"0,0 0 0,0 0 0,-1 1 0,1 0 0,-1 0 0,0 1 0,-13-3 0,8 1 0,-72-23-222,-2 4 0,-127-19 0,-184 1-444,41 23-788,0 16-1,-445 52 1,609-24 822,-201 53 0,298-52 471,1 3 1,1 5-1,-172 89 0,229-102 256,0 2 0,2 2-1,0 1 1,2 1-1,1 2 1,2 1-1,1 1 1,-30 42-1,46-54-21,1 0 1,1 1-1,1 0 0,1 1 0,0 0 0,2 1 0,-7 28 0,11-32-49,1-1 1,0 1-1,1 0 0,1 0 0,1 0 0,1 0 0,0 0 1,1 0-1,1-1 0,6 20 0,-1-14-21,1 0-1,1-1 1,2 0 0,-1 0-1,2-2 1,1 0-1,1 0 1,0-1 0,2-1-1,37 31 1,-11-16 218,2-2 1,0-2-1,101 45 0,-36-28-308,2-5-1,187 41 0,249 7-499,553-30-1850,0-114 136,-483-20 1507,-416 39 573,198-62 0,-209 33 443,-150 47 125,-1-1 0,50-31 0,-78 42-192,-1-1-1,1 0 1,-1-1-1,-1 0 1,0 0-1,0-2 1,-1 1-1,-1-1 1,10-15-1,-16 21-79,0 0 0,0 0 0,-1-1 0,0 1 0,0-1 0,0 1 0,-1-1 0,0 0 0,0 1 0,-1-1 0,0 0 0,0 0 0,0 0 0,-1 1 0,0-1 0,0 0 0,-1 1 0,0-1 0,0 1 0,-1-1 0,1 1 0,-5-7 0,-2-2-75,0 1-1,-1 0 0,-1 0 1,0 2-1,-1-1 0,-24-19 1,0 4 109,-62-36 0,-110-42 745,-61-1-805,-57 4-710,-53 7 3,-849-110-3915,-1 98 3013,749 81 6981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19.333"/>
    </inkml:context>
    <inkml:brush xml:id="br0">
      <inkml:brushProperty name="width" value="0.05" units="cm"/>
      <inkml:brushProperty name="height" value="0.05" units="cm"/>
    </inkml:brush>
  </inkml:definitions>
  <inkml:trace contextRef="#ctx0" brushRef="#br0">183 191 24575,'0'-5'0,"-2"1"0,1-1 0,0 1 0,-1 0 0,0 0 0,0 0 0,0 0 0,-6-7 0,-2-8 0,-40-107 0,57 186 0,-2 0 0,-4 72 0,-2-61 0,1 1107 0,0-1172 0,-1 1 0,0-1 0,0 0 0,0 1 0,0-1 0,-1 0 0,0 0 0,-1 0 0,1 0 0,-5 7 0,-3 3 0,-1-1 0,-15 16 0,-13 18 0,38-48 0,0 0 0,1 0 0,-1 0 0,0 0 0,1 0 0,-1 0 0,1 0 0,-1 1 0,1-1 0,0 0 0,-1 0 0,1 0 0,0 1 0,0-1 0,0 0 0,0 1 0,0-1 0,0 0 0,0 0 0,0 1 0,0-1 0,1 0 0,-1 0 0,0 0 0,1 1 0,-1-1 0,1 0 0,0 0 0,-1 0 0,1 0 0,0 0 0,-1 0 0,1 0 0,0 0 0,0 0 0,0 0 0,0 0 0,0-1 0,0 1 0,0 0 0,0-1 0,3 2 0,2 1 0,1 0 0,1-1 0,-1 1 0,0-1 0,0-1 0,9 2 0,76 4 0,155-8 0,-207 0 0,662-25-2462,424-10-2539,-168 31 4186,-373 4 138,-529 1 628,-1 1 888,-1-3 0,108-16 0,-159 17-770,27-8 1452,-29 9-1515,-1 0-1,1 0 1,0-1 0,-1 1-1,1 0 1,0-1 0,-1 1-1,1 0 1,0-1 0,-1 1-1,1-1 1,-1 1 0,1-1-1,-1 0 1,1 1 0,-1-1-1,1 0 1,-1 1 0,0-1-1,1 0 1,-1 1 0,0-1 0,1 0-1,-1 1 1,0-1 0,0 0-1,0 0 1,0 0 0,0 1-1,0-2 1,-8-12-3476</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19.954"/>
    </inkml:context>
    <inkml:brush xml:id="br0">
      <inkml:brushProperty name="width" value="0.05" units="cm"/>
      <inkml:brushProperty name="height" value="0.05" units="cm"/>
    </inkml:brush>
  </inkml:definitions>
  <inkml:trace contextRef="#ctx0" brushRef="#br0">191 207 24575,'-11'-10'0,"0"2"0,-1-1 0,1 2 0,-2-1 0,1 2 0,-1-1 0,-19-5 0,-33-18 0,54 21 0,11 9 0,0 0 0,0-1 0,0 1 0,0 0 0,0 0 0,0 0 0,0-1 0,0 1 0,0 0 0,0 0 0,0 0 0,0-1 0,0 1 0,0 0 0,0 0 0,0 0 0,0-1 0,0 1 0,0 0 0,1 0 0,-1 0 0,0-1 0,0 1 0,0 0 0,0 0 0,0 0 0,0 0 0,1-1 0,-1 1 0,0 0 0,0 0 0,0 0 0,1 0 0,1-2 0,1 1 0,-1 1 0,1-1 0,0 0 0,0 0 0,-1 1 0,6-1 0,273-4 16,-167 7-298,2095-33-6363,-1639 9 7406,326-9 1565,-886 32-1712,-10 3 174,-18 10 814,-3 2-782,18-12-820,1 0 0,-1 1 0,1-1 0,-1 1 0,1-1 0,0 1 0,1 0 0,-1 0 0,1 0 0,0 0 0,1 0 0,-1 0 0,1 10 0,1 6 0,1 0 0,5 23 0,-3-15 0,11 90 0,-2 214 0,-46 120 0,15-281-1365,11-106-5461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0.682"/>
    </inkml:context>
    <inkml:brush xml:id="br0">
      <inkml:brushProperty name="width" value="0.05" units="cm"/>
      <inkml:brushProperty name="height" value="0.05" units="cm"/>
    </inkml:brush>
  </inkml:definitions>
  <inkml:trace contextRef="#ctx0" brushRef="#br0">11 20 24575,'-6'-17'0,"3"15"0,2 10 0,2 3 0,25 481 0,-26-476 0,0-2 0,0-1 0,1 1 0,0-1 0,4 15 0,-5-28 0,0 0 0,0 1 0,0-1 0,0 0 0,0 0 0,0 0 0,0 0 0,0 0 0,0 1 0,0-1 0,0 0 0,0 0 0,0 0 0,0 0 0,0 0 0,0 1 0,0-1 0,0 0 0,0 0 0,1 0 0,-1 0 0,0 0 0,0 0 0,0 0 0,0 1 0,0-1 0,0 0 0,0 0 0,1 0 0,-1 0 0,0 0 0,0 0 0,0 0 0,0 0 0,0 0 0,0 0 0,1 0 0,-1 0 0,0 0 0,0 0 0,0 0 0,0 0 0,0 0 0,1 0 0,-1 0 0,0 0 0,5-7 0,4-15 0,-8 21 0,38-125 0,-17 54 0,41-95 0,-61 163 0,0 0 0,1 0 0,-1 0 0,0 0 0,1 0 0,0 0 0,0 1 0,6-5 0,-9 7 0,1 0 0,0 1 0,0 0 0,-1-1 0,1 1 0,0-1 0,0 1 0,0 0 0,0 0 0,-1-1 0,1 1 0,0 0 0,0 0 0,0 0 0,0 0 0,0 0 0,0 0 0,0 0 0,1 1 0,-1-1 0,1 1 0,-1 0 0,1-1 0,-1 1 0,0 0 0,1 0 0,-1 0 0,0 1 0,0-1 0,0 0 0,0 0 0,0 0 0,0 1 0,1 1 0,13 24 0,-1 1 0,-1 1 0,11 39 0,1-1 0,-11-29-682,40 69-1,-39-84-6143</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1.037"/>
    </inkml:context>
    <inkml:brush xml:id="br0">
      <inkml:brushProperty name="width" value="0.05" units="cm"/>
      <inkml:brushProperty name="height" value="0.05" units="cm"/>
    </inkml:brush>
  </inkml:definitions>
  <inkml:trace contextRef="#ctx0" brushRef="#br0">0 8 24575,'3'0'0,"1"-3"0,2-1 0,1 3 0,-1 5 0,-2 4 0,2 5 0,0 4 0,-2 9 0,-1 9 0,-1 7 0,2 5 0,0 3 0,0 2 0,1-2 0,1-4 0,-1-4 0,-2-9-8191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5.732"/>
    </inkml:context>
    <inkml:brush xml:id="br0">
      <inkml:brushProperty name="width" value="0.05" units="cm"/>
      <inkml:brushProperty name="height" value="0.05" units="cm"/>
    </inkml:brush>
  </inkml:definitions>
  <inkml:trace contextRef="#ctx0" brushRef="#br0">5 254 24575,'0'0'0,"-1"0"0,1-1 0,0 1 0,-1 0 0,1-1 0,0 1 0,-1 0 0,1-1 0,0 1 0,0 0 0,-1-1 0,1 1 0,0-1 0,0 1 0,0-1 0,0 1 0,0 0 0,0-1 0,0 1 0,0-1 0,0 1 0,0-1 0,0 1 0,0-1 0,0 1 0,0 0 0,0-1 0,0 1 0,0-1 0,0 1 0,0-1 0,1 1 0,13-11 0,22 1 0,149-21 0,-112 21 0,0-3 0,112-35 0,-181 47 0,1-1 0,-1 0 0,1 0 0,-1 0 0,0-1 0,0 0 0,0 1 0,4-5 0,-7 6 0,-1 0 0,1 0 0,0 0 0,-1 0 0,1 0 0,0 0 0,-1 0 0,1 0 0,-1 0 0,0 0 0,1 0 0,-1 0 0,0 0 0,1 0 0,-1 0 0,0 0 0,0-1 0,0 1 0,0 0 0,0 0 0,0 0 0,-1 0 0,1 0 0,0 0 0,-1-1 0,1 1 0,0 0 0,-1 0 0,1 0 0,-1 0 0,0 0 0,1 0 0,-1 0 0,0 1 0,1-1 0,-1 0 0,0 0 0,0 0 0,-1 0 0,-4-4 0,-1 0 0,1 1 0,-1 0 0,0 0 0,0 0 0,0 1 0,-1 0 0,1 1 0,-10-3 0,-3 1 0,0 0 0,-29-1 0,40 5 0,1 0 0,-1 0 0,1 1 0,0 0 0,-1 0 0,1 1 0,0 0 0,-14 6 0,20-7 0,-1 0 0,1 0 0,0 1 0,-1-1 0,1 1 0,0-1 0,0 1 0,0 0 0,0 0 0,0 0 0,0 0 0,0 0 0,1 0 0,-1 0 0,1 1 0,0-1 0,-1 1 0,1-1 0,0 1 0,1-1 0,-1 1 0,0 0 0,1-1 0,-1 1 0,1 0 0,0-1 0,0 1 0,0 0 0,0 0 0,1 2 0,0 2 0,1 0 0,0 0 0,1 0 0,-1 0 0,1-1 0,1 1 0,-1-1 0,1 0 0,0 0 0,0 0 0,1 0 0,0-1 0,0 0 0,0 0 0,0 0 0,1-1 0,0 1 0,0-1 0,0-1 0,1 1 0,-1-1 0,1 0 0,-1-1 0,1 1 0,0-1 0,0-1 0,0 1 0,14 0 0,-18-2 0,1 0 0,-1 1 0,0-1 0,0 1 0,0 0 0,0 0 0,0 0 0,0 0 0,0 0 0,0 1 0,0-1 0,-1 1 0,1 0 0,3 2 0,-3 0 0,0 0 0,0 0 0,0 0 0,-1 0 0,1 0 0,-1 0 0,0 1 0,0-1 0,1 6 0,1 5 0,-1 0 0,0 0 0,-1 1 0,-1-1 0,0 1 0,-3 26 0,2-40 0,0 0 0,-1 0 0,1 0 0,0 0 0,-1 0 0,1 0 0,-1 0 0,0-1 0,0 1 0,1 0 0,-1-1 0,0 1 0,0 0 0,-1-1 0,1 1 0,0-1 0,0 1 0,-1-1 0,1 0 0,-1 0 0,1 0 0,-1 0 0,0 0 0,1 0 0,-1 0 0,0 0 0,0 0 0,0-1 0,1 1 0,-1-1 0,0 0 0,0 1 0,0-1 0,0 0 0,0 0 0,0 0 0,0 0 0,0 0 0,-3-2 0,-1 2 0,1-2 0,-1 1 0,1 0 0,0-1 0,0 0 0,-1-1 0,1 1 0,1-1 0,-1 0 0,0 0 0,1 0 0,-9-8 0,11 9-59,0-1 0,0 0-1,0 1 1,0-1-1,1 0 1,-1 0 0,1 0-1,0 0 1,-1-1 0,1 1-1,1 0 1,-1 0 0,0-1-1,1 1 1,0 0-1,0-1 1,0 1 0,0-1-1,0 1 1,1 0 0,-1-1-1,2-2 1,4-13-6767</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1.511"/>
    </inkml:context>
    <inkml:brush xml:id="br0">
      <inkml:brushProperty name="width" value="0.05" units="cm"/>
      <inkml:brushProperty name="height" value="0.05" units="cm"/>
    </inkml:brush>
  </inkml:definitions>
  <inkml:trace contextRef="#ctx0" brushRef="#br0">20 121 24575,'-1'0'0,"1"0"0,-1 0 0,0 0 0,1 0 0,-1 0 0,0 0 0,0 0 0,1 0 0,-1 0 0,0-1 0,1 1 0,-1 0 0,0 0 0,1-1 0,-1 1 0,1 0 0,-1-1 0,0 1 0,1 0 0,-1-1 0,1 1 0,-1-1 0,1 1 0,-1-1 0,1 1 0,-1-1 0,1 1 0,0-1 0,-1 0 0,1 1 0,0-1 0,0 0 0,-1 1 0,1-1 0,0 0 0,0 1 0,0-1 0,0 0 0,0 1 0,0-1 0,0-1 0,0 0 0,0 1 0,1-1 0,-1 0 0,1 1 0,-1-1 0,1 0 0,0 1 0,0-1 0,0 1 0,-1-1 0,1 1 0,1-1 0,-1 1 0,0 0 0,2-2 0,9-6 0,2 1 0,-1 1 0,1 0 0,0 0 0,28-8 0,-19 9 0,0 0 0,1 1 0,26-1 0,-47 6 0,1-1 0,-1 1 0,1 0 0,-1 0 0,1 0 0,-1 1 0,1-1 0,-1 1 0,1 0 0,-1 0 0,0 0 0,1 0 0,-1 1 0,3 1 0,-3-1 0,-1 1 0,0-1 0,1 1 0,-1 0 0,0-1 0,-1 1 0,1 0 0,0 0 0,-1 0 0,0 0 0,1 1 0,-1-1 0,-1 0 0,2 7 0,14 70 0,29 105 0,-45-184 0,0 0 0,0-1 0,0 1 0,0 0 0,1-1 0,-1 1 0,0 0 0,0-1 0,1 1 0,-1-1 0,1 1 0,-1 0 0,1-1 0,-1 1 0,0-1 0,1 1 0,0-1 0,0 1 0,0-1 0,-1 0 0,0 0 0,1 0 0,-1 0 0,0 0 0,1-1 0,-1 1 0,0 0 0,1 0 0,-1 0 0,0-1 0,0 1 0,1 0 0,-1 0 0,0-1 0,0 1 0,1 0 0,-1-1 0,0 1 0,0 0 0,0 0 0,0-1 0,1 1 0,-1-1 0,0 1 0,9-34 0,-7 27 0,10-46 0,-9 30 0,2 0 0,1 0 0,1 1 0,1 0 0,1 0 0,14-26 0,-21 46 0,-1 0 0,0 0 0,1 0 0,0 0 0,-1 0 0,1 0 0,0 1 0,0-1 0,0 0 0,0 1 0,0 0 0,1-1 0,-1 1 0,5-2 0,-6 3 0,0 0 0,1 0 0,-1 0 0,0 0 0,0 0 0,1 1 0,-1-1 0,0 0 0,0 0 0,1 1 0,-1-1 0,0 1 0,0-1 0,0 1 0,0 0 0,0-1 0,1 1 0,-1 0 0,0 0 0,-1-1 0,1 1 0,0 0 0,0 0 0,0 0 0,0 0 0,-1 0 0,1 1 0,-1-1 0,1 0 0,0 2 0,3 6 0,-1 1 0,0-1 0,-1 1 0,0-1 0,0 1 0,-1-1 0,0 15 0,-1-12 0,1 1 0,1 0 0,4 16 0,-6-28 0,0-1 0,0 1 0,0 0 0,1 0 0,-1 0 0,0-1 0,1 1 0,-1 0 0,0-1 0,1 1 0,-1 0 0,1-1 0,-1 1 0,1 0 0,-1-1 0,1 1 0,0-1 0,-1 1 0,1-1 0,0 1 0,-1-1 0,1 0 0,0 1 0,0-1 0,1 1 0,-1-1 0,0 0 0,1-1 0,-1 1 0,1 0 0,-1 0 0,0-1 0,1 1 0,-1-1 0,0 1 0,0-1 0,1 1 0,-1-1 0,2-1 0,4-4 0,1-1 0,-1 1 0,9-12 0,-13 15 0,4-5 0,6-8 0,2 1 0,23-20 0,-35 32 0,0 1 0,0-1 0,0 1 0,1 0 0,-1 0 0,1 0 0,-1 1 0,1-1 0,0 1 0,0 0 0,0-1 0,-1 2 0,1-1 0,0 0 0,0 1 0,0 0 0,0 0 0,0 0 0,8 2 0,-9-1 0,0 1 0,0 0 0,0 0 0,0 0 0,0 0 0,0 1 0,0-1 0,-1 1 0,1 0 0,-1-1 0,0 1 0,0 0 0,0 1 0,0-1 0,0 0 0,-1 0 0,1 1 0,0 4 0,3 9 0,0-1 0,3 26 0,-3 13-1365,-4-33-5461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1.885"/>
    </inkml:context>
    <inkml:brush xml:id="br0">
      <inkml:brushProperty name="width" value="0.05" units="cm"/>
      <inkml:brushProperty name="height" value="0.05" units="cm"/>
    </inkml:brush>
  </inkml:definitions>
  <inkml:trace contextRef="#ctx0" brushRef="#br0">1 1 24575,'10'166'0,"-7"-126"0,-3-29 0,1 1 0,0 0 0,5 17 0,-6-29 0,0 1 0,1-1 0,-1 1 0,0-1 0,1 1 0,-1-1 0,0 1 0,1-1 0,-1 0 0,1 1 0,-1-1 0,0 1 0,1-1 0,-1 0 0,1 0 0,-1 1 0,1-1 0,-1 0 0,1 0 0,0 0 0,-1 1 0,1-1 0,-1 0 0,1 0 0,-1 0 0,1 0 0,-1 0 0,1 0 0,0 0 0,-1 0 0,1 0 0,-1-1 0,1 1 0,-1 0 0,1 0 0,-1 0 0,1-1 0,-1 1 0,1 0 0,-1 0 0,1-1 0,27-16 0,-22 13 0,25-17 0,-20 12 0,1 1 0,1 0 0,-1 1 0,1 0 0,16-5 0,-28 11 0,1 1 0,-1-1 0,0 1 0,0 0 0,1-1 0,-1 1 0,0 0 0,1 0 0,-1 0 0,0 0 0,1 0 0,-1 0 0,0 0 0,1 1 0,-1-1 0,0 0 0,1 1 0,-1-1 0,0 1 0,0-1 0,1 1 0,-1 0 0,2 1 0,-2-1 0,0 1 0,0-1 0,0 1 0,0-1 0,-1 1 0,1 0 0,0 0 0,-1-1 0,1 1 0,-1 0 0,0 0 0,0-1 0,1 1 0,-1 0 0,-1 2 0,1 6 0,-2 0 0,1 0 0,-1-1 0,-1 1 0,-3 10 0,-2 1 114,-2 1 0,-11 19 0,18-35-246,0 0 1,-1-1 0,1 0-1,-1 0 1,0 0 0,-1 0 0,1-1-1,-1 0 1,0 0 0,0 0 0,0 0-1,-9 3 1,-1-2-6695</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2.242"/>
    </inkml:context>
    <inkml:brush xml:id="br0">
      <inkml:brushProperty name="width" value="0.05" units="cm"/>
      <inkml:brushProperty name="height" value="0.05" units="cm"/>
    </inkml:brush>
  </inkml:definitions>
  <inkml:trace contextRef="#ctx0" brushRef="#br0">0 328 24575,'0'-9'0,"0"-8"0,3-11 0,4-8 0,3-5 0,3 0 0,6 0 0,1 4 0,2 7 0,1 7 0,4 8 0,0 6 0,0 8 0,0 7 0,-3 3 0,-2 2 0,-5-1-8191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2.583"/>
    </inkml:context>
    <inkml:brush xml:id="br0">
      <inkml:brushProperty name="width" value="0.05" units="cm"/>
      <inkml:brushProperty name="height" value="0.05" units="cm"/>
    </inkml:brush>
  </inkml:definitions>
  <inkml:trace contextRef="#ctx0" brushRef="#br0">20 94 24575,'0'-1'0,"0"0"0,0 0 0,0 0 0,0 0 0,0 0 0,0 0 0,0 0 0,0 0 0,0 0 0,0 0 0,-1 0 0,1 0 0,0 0 0,-1 0 0,1 0 0,-1 0 0,1 0 0,-1 0 0,1 1 0,-1-1 0,0 0 0,0 0 0,0 1 0,0 0 0,1 1 0,-1-1 0,1 1 0,-1 0 0,0-1 0,1 1 0,-1 0 0,1-1 0,-1 1 0,1 0 0,0-1 0,-1 1 0,1 0 0,0 0 0,-1 0 0,1-1 0,0 1 0,0 0 0,0 0 0,0 0 0,-1 0 0,1-1 0,1 1 0,-1 0 0,0 2 0,-3 249 0,4-161 0,0-98 0,0 0 0,0 0 0,0 0 0,5-12 0,2-8 0,11-53 0,5 1 0,33-78 0,-55 152 53,10-21 218,-12 25-359,1 0-1,-1 0 0,1 0 0,-1 1 0,1-1 0,0 0 0,-1 0 0,1 0 0,0 0 0,0 0 0,-1 1 0,1-1 0,0 0 1,0 1-1,0-1 0,0 1 0,0-1 0,2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2.908"/>
    </inkml:context>
    <inkml:brush xml:id="br0">
      <inkml:brushProperty name="width" value="0.05" units="cm"/>
      <inkml:brushProperty name="height" value="0.05" units="cm"/>
    </inkml:brush>
  </inkml:definitions>
  <inkml:trace contextRef="#ctx0" brushRef="#br0">53 118 24575,'-3'12'0,"3"-11"0,-1-1 0,1 0 0,0 1 0,0-1 0,-1 1 0,1-1 0,0 0 0,0 1 0,0-1 0,-1 1 0,1-1 0,0 1 0,0-1 0,0 1 0,0-1 0,0 1 0,0-1 0,0 1 0,0-1 0,0 1 0,0-1 0,1 1 0,-1-1 0,0 1 0,0-1 0,0 0 0,0 1 0,1-1 0,-1 1 0,0-1 0,0 1 0,1-1 0,-1 0 0,0 1 0,1-1 0,-1 0 0,1 1 0,-1-1 0,0 0 0,1 0 0,-1 1 0,1-1 0,-1 0 0,1 0 0,-1 0 0,1 0 0,-1 1 0,0-1 0,1 0 0,0 0 0,1 1 0,0-1 0,0 1 0,0-1 0,0 0 0,0 1 0,1-1 0,-1 0 0,0 0 0,0 0 0,0-1 0,0 1 0,0 0 0,0-1 0,0 1 0,0-1 0,0 0 0,0 1 0,0-1 0,-1 0 0,5-3 0,-3 2 0,0-1 0,-1 0 0,1 1 0,0-1 0,-1 0 0,0-1 0,1 1 0,-1 0 0,0-1 0,2-7 0,-2 7 0,-1-1 0,1 1 0,-1-1 0,0 0 0,-1 0 0,1 1 0,-1-1 0,0-9 0,-1 11 0,1 1 0,0-1 0,-1 1 0,1 0 0,-1-1 0,0 1 0,0 0 0,0 0 0,0-1 0,0 1 0,-1 0 0,1 0 0,-1 0 0,1 0 0,-1 1 0,1-1 0,-4-2 0,4 3 0,0 0 0,-1 0 0,1 1 0,0-1 0,-1 0 0,1 0 0,-1 1 0,1-1 0,-1 1 0,1 0 0,-1-1 0,1 1 0,-1 0 0,0 0 0,1 0 0,-1 0 0,1 0 0,-1 0 0,0 0 0,1 1 0,-1-1 0,-1 1 0,0 1 0,0-1 0,0 1 0,1 0 0,-1 0 0,1 0 0,-1 0 0,1 0 0,0 1 0,0-1 0,-3 5 0,-1 3 0,0 1 0,0 0 0,1 0 0,-6 22 0,5-14 57,2 0 0,1 0 0,0 0 0,1 1 0,2 29 0,0-42-152,0 0 0,1 1 0,0-1 0,0 0 1,1 1-1,0-1 0,0 0 0,1 0 0,0-1 0,0 1 1,0 0-1,1-1 0,0 0 0,1 0 0,-1 0 1,1-1-1,7 8 0,7 0-6731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3.234"/>
    </inkml:context>
    <inkml:brush xml:id="br0">
      <inkml:brushProperty name="width" value="0.05" units="cm"/>
      <inkml:brushProperty name="height" value="0.05" units="cm"/>
    </inkml:brush>
  </inkml:definitions>
  <inkml:trace contextRef="#ctx0" brushRef="#br0">36 67 24575,'-5'-31'0,"5"30"0,0 0 0,0 1 0,0-1 0,-1 0 0,1 0 0,0 0 0,0 0 0,-1 1 0,1-1 0,0 0 0,-1 0 0,1 1 0,-1-1 0,1 0 0,-1 1 0,1-1 0,-1 1 0,0-1 0,1 0 0,-1 1 0,0-1 0,1 1 0,-1 0 0,0-1 0,0 1 0,1-1 0,-1 1 0,0 0 0,0 0 0,0 0 0,0-1 0,-1 1 0,1 1 0,1-1 0,-1 0 0,1 1 0,-1-1 0,1 1 0,-1-1 0,1 1 0,-1-1 0,1 1 0,-1 0 0,1-1 0,-1 1 0,1-1 0,0 1 0,0 0 0,-1-1 0,1 1 0,0 0 0,0-1 0,0 1 0,-1 1 0,-1 19 0,2-17 0,0 45 0,2-1 0,14 87 0,2 33 0,-35-245 0,11 44 0,1 1 0,2-1 0,2 0 0,2-43 0,0 65 0,1 1 0,0-1 0,1 0 0,0 1 0,0 0 0,1 0 0,8-14 0,-9 18 0,1 0 0,0 1 0,0 0 0,1 0 0,-1 0 0,1 0 0,0 0 0,1 1 0,-1 0 0,1 0 0,0 1 0,-1 0 0,8-3 0,-10 4 0,-1 1 0,1 0 0,0 0 0,0 0 0,0 0 0,0 1 0,0-1 0,0 1 0,0-1 0,0 1 0,0 0 0,0 0 0,0 1 0,0-1 0,0 1 0,0-1 0,-1 1 0,1 0 0,0 0 0,0 0 0,0 0 0,-1 1 0,1-1 0,2 3 0,-2-2 0,-1 1 0,0 0 0,0-1 0,0 1 0,0 0 0,0 0 0,-1 1 0,1-1 0,-1 0 0,0 0 0,0 1 0,0-1 0,-1 1 0,1-1 0,-1 0 0,1 1 0,-1-1 0,0 1 0,-1-1 0,0 7 0,-1 1 34,0-1 1,-1 1-1,0-1 0,-1 0 0,0 0 0,-1 0 0,0 0 0,0-1 0,-12 16 1,8-14-249,0-1 1,-1 1 0,0-2-1,0 1 1,-1-1 0,0-1-1,-14 8 1,0-3-6613</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3.560"/>
    </inkml:context>
    <inkml:brush xml:id="br0">
      <inkml:brushProperty name="width" value="0.05" units="cm"/>
      <inkml:brushProperty name="height" value="0.05" units="cm"/>
    </inkml:brush>
  </inkml:definitions>
  <inkml:trace contextRef="#ctx0" brushRef="#br0">13 3 24575,'1'0'0,"-1"0"0,1 0 0,0 0 0,-1 1 0,1-1 0,-1 0 0,1 1 0,-1-1 0,1 0 0,-1 1 0,1-1 0,-1 0 0,1 1 0,-1-1 0,1 1 0,-1-1 0,0 1 0,1-1 0,-1 1 0,0-1 0,1 1 0,-1 0 0,0-1 0,0 1 0,0-1 0,1 1 0,-1 0 0,0-1 0,0 1 0,0-1 0,0 1 0,0 0 0,0-1 0,0 1 0,0 0 0,0-1 0,-1 1 0,1-1 0,0 2 0,-7 27 0,7-27 0,-5 15 0,1-1 0,1 1 0,1-1 0,0 1 0,1 0 0,3 27 0,-2-36 0,1 0 0,1 0 0,-1 0 0,1-1 0,1 1 0,0 0 0,0-1 0,0 1 0,1-1 0,0 0 0,0 0 0,1-1 0,0 1 0,0-1 0,11 10 0,-15-14 0,0-1 0,1 0 0,-1 1 0,1-1 0,0 0 0,-1 0 0,1 0 0,0 0 0,0 0 0,-1 0 0,1-1 0,0 1 0,0-1 0,0 1 0,0-1 0,0 0 0,0 1 0,0-1 0,0 0 0,0 0 0,0-1 0,0 1 0,0 0 0,0-1 0,0 1 0,0-1 0,-1 1 0,1-1 0,0 0 0,0 0 0,0 0 0,-1 0 0,1 0 0,-1 0 0,1-1 0,-1 1 0,1 0 0,-1-1 0,0 1 0,2-3 0,3-4 0,-1 0 0,-1 0 0,1 0 0,-1-1 0,-1 0 0,0 0 0,3-12 0,-2 6 0,-1 0 0,-1 0 0,0 0 0,-1 0 0,-1-25 0,-1 34 0,1 1 0,-1 0 0,0 0 0,0 0 0,0 0 0,-1 0 0,0 0 0,0 0 0,0 0 0,-1 0 0,1 1 0,-1-1 0,0 1 0,-1 0 0,1 0 0,-1 0 0,1 1 0,-1-1 0,0 1 0,-5-4 0,-28-9-1365,-2 6-5461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4.223"/>
    </inkml:context>
    <inkml:brush xml:id="br0">
      <inkml:brushProperty name="width" value="0.05" units="cm"/>
      <inkml:brushProperty name="height" value="0.05" units="cm"/>
    </inkml:brush>
  </inkml:definitions>
  <inkml:trace contextRef="#ctx0" brushRef="#br0">482 122 24575,'2'-3'0,"1"0"0,-1 0 0,1 0 0,-1 0 0,0 0 0,0 0 0,0 0 0,2-8 0,-3 10 0,-1 1 0,0-1 0,0 0 0,0 0 0,0 0 0,0 0 0,0 0 0,0 0 0,0 0 0,0 0 0,0 0 0,0 0 0,-1 0 0,1 0 0,0 0 0,-1 0 0,1 0 0,-1 0 0,1 1 0,-1-1 0,1 0 0,-1 0 0,0 1 0,1-1 0,-1 0 0,0 1 0,0-1 0,1 0 0,-1 1 0,0-1 0,0 1 0,0-1 0,0 1 0,0 0 0,1-1 0,-1 1 0,0 0 0,-2-1 0,-4 0 0,-1 0 0,1 0 0,0 0 0,-1 1 0,1 0 0,-1 0 0,1 1 0,0 0 0,-1 0 0,1 1 0,-12 3 0,-5 4 0,-46 24 0,42-18 0,1 2 0,0 1 0,1 1 0,1 1 0,1 1 0,1 1 0,1 1 0,-23 32 0,39-47 0,1 0 0,0 0 0,1 0 0,-1 1 0,2 0 0,-1 0 0,1 0 0,1 0 0,-3 15 0,4-19 0,1-1 0,0 0 0,0 0 0,0 0 0,1 0 0,-1 0 0,1 1 0,0-1 0,0 0 0,0 0 0,1-1 0,-1 1 0,1 0 0,0 0 0,0-1 0,1 1 0,-1-1 0,1 0 0,-1 1 0,1-1 0,0-1 0,0 1 0,0 0 0,6 3 0,1-1 0,-1 0 0,1-1 0,0 0 0,1 0 0,-1-1 0,1-1 0,-1 0 0,1 0 0,0-1 0,0 0 0,0-1 0,18-2 0,0-1 0,1-2 0,-1-1 0,41-13 0,-41 9 0,-1-1 0,-1-1 0,0-2 0,-1 0 0,36-27 0,-49 32 0,-1-1 0,0 0 0,-1-1 0,0-1 0,-1 0 0,0 0 0,0-1 0,-2 0 0,0-1 0,0 0 0,-1 0 0,5-16 0,-9 23 0,-1 0 0,-1 0 0,1 0 0,-1 0 0,-1 0 0,1-1 0,-1 1 0,0 0 0,-1 0 0,0-1 0,0 1 0,0 0 0,-1 0 0,0 0 0,-1 0 0,1 0 0,-1 1 0,-1-1 0,1 1 0,-1 0 0,0 0 0,0 0 0,-1 0 0,0 1 0,0 0 0,0 0 0,-1 0 0,1 1 0,-1-1 0,0 1 0,-1 1 0,1-1 0,-12-4 0,2 3-76,0 0 1,0 2-1,-1-1 0,0 2 0,1 0 0,-1 1 0,0 1 0,1 1 1,-1 0-1,0 1 0,1 0 0,-1 2 0,1 0 0,0 1 1,0 0-1,1 1 0,-17 9 0,6 2-6750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4.673"/>
    </inkml:context>
    <inkml:brush xml:id="br0">
      <inkml:brushProperty name="width" value="0.05" units="cm"/>
      <inkml:brushProperty name="height" value="0.05" units="cm"/>
    </inkml:brush>
  </inkml:definitions>
  <inkml:trace contextRef="#ctx0" brushRef="#br0">401 125 24575,'1'0'0,"0"0"0,0-1 0,-1 1 0,1 0 0,0-1 0,0 1 0,-1-1 0,1 1 0,0-1 0,-1 1 0,1-1 0,-1 1 0,1-1 0,-1 1 0,1-1 0,-1 0 0,1 1 0,-1-1 0,0 0 0,1 0 0,-1 1 0,0-1 0,1 0 0,-1 0 0,0 0 0,0 1 0,0-1 0,0 0 0,0-1 0,0-25 0,0 24 0,-1 0 0,1 1 0,-1-1 0,0 1 0,0-1 0,0 1 0,-1-1 0,1 1 0,0 0 0,-1-1 0,0 1 0,1 0 0,-1 0 0,0 0 0,0 0 0,0 1 0,0-1 0,-4-2 0,2 2 0,0 0 0,-1 0 0,1 1 0,-1-1 0,0 1 0,1 0 0,-1 0 0,0 1 0,-8-1 0,-1 2 0,-1 0 0,0 0 0,1 2 0,-1 0 0,-25 9 0,21-5 0,-1 2 0,1 0 0,0 1 0,-23 17 0,33-20 0,-1 0 0,1 1 0,0 0 0,1 1 0,0 0 0,0 0 0,1 1 0,0 0 0,-6 12 0,11-20 0,1 1 0,-1 1 0,1-1 0,0 0 0,0 0 0,0 0 0,1 1 0,-1-1 0,1 0 0,-1 0 0,1 1 0,0-1 0,1 1 0,-1-1 0,0 0 0,1 0 0,0 1 0,1 3 0,0-4 0,0 1 0,0-1 0,0 0 0,0 0 0,1 0 0,0 0 0,-1 0 0,1 0 0,0-1 0,0 1 0,0-1 0,1 0 0,4 3 0,6 1 0,1-1 0,-1 0 0,1 0 0,0-2 0,1 0 0,25 2 0,1-2 0,1-2 0,-1-2 0,63-9 0,-82 6 0,-1 0 0,1-2 0,-1 0 0,-1-2 0,1 0 0,-2-2 0,1 0 0,22-15 0,-38 21 0,1 0 0,-1 0 0,0-1 0,0 1 0,-1-1 0,0 0 0,1-1 0,-1 1 0,-1-1 0,1 1 0,-1-1 0,2-7 0,-3 9 0,-1 0 0,0 0 0,0 0 0,-1 0 0,1 0 0,-1 0 0,0 0 0,0 0 0,-1 0 0,1 0 0,-1 0 0,0 0 0,0 0 0,0 0 0,0 0 0,-1 0 0,1 1 0,-1-1 0,0 0 0,-4-4 0,0 0 0,0 1 0,-1 0 0,1 1 0,-1 0 0,-1 0 0,1 0 0,-1 1 0,0 0 0,0 1 0,-1 0 0,1 0 0,-1 0 0,0 1 0,-11-2 0,-2 0 0,-1 1 0,0 1 0,0 1 0,-37 2 0,53 0-195,0 0 0,0 1 0,0 0 0,0 1 0,1-1 0,-9 4 0,-2 4-6631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5.094"/>
    </inkml:context>
    <inkml:brush xml:id="br0">
      <inkml:brushProperty name="width" value="0.05" units="cm"/>
      <inkml:brushProperty name="height" value="0.05" units="cm"/>
    </inkml:brush>
  </inkml:definitions>
  <inkml:trace contextRef="#ctx0" brushRef="#br0">340 84 24575,'16'-4'0,"-16"4"0,0 0 0,0-1 0,1 1 0,-1 0 0,0 0 0,0-1 0,1 1 0,-1 0 0,0-1 0,0 1 0,0 0 0,0 0 0,0-1 0,1 1 0,-1 0 0,0-1 0,0 1 0,0 0 0,0-1 0,0 1 0,0 0 0,0-1 0,0 1 0,0 0 0,0-1 0,0 0 0,-1 0 0,0 0 0,1 0 0,-1 0 0,0 0 0,1 0 0,-1 0 0,0 0 0,0 1 0,0-1 0,0 0 0,0 0 0,0 0 0,0 1 0,0-1 0,0 1 0,0-1 0,0 1 0,0-1 0,0 1 0,-3-1 0,-9-1 0,0-1 0,-1 2 0,1 0 0,-1 1 0,1 0 0,0 1 0,-1 1 0,1 0 0,0 0 0,0 1 0,0 1 0,0 0 0,0 1 0,1 1 0,-22 12 0,26-13 0,0 1 0,1-1 0,-1 1 0,2 0 0,-1 1 0,0 0 0,1 0 0,1 0 0,-1 1 0,1 0 0,0 0 0,1 0 0,0 0 0,0 1 0,1 0 0,0 0 0,0-1 0,1 2 0,1-1 0,-1 0 0,1 0 0,1 1 0,0 14 0,1-18 0,0 0 0,0-1 0,0 1 0,0-1 0,1 1 0,0-1 0,0 0 0,0 0 0,1 0 0,0 0 0,0 0 0,0 0 0,1-1 0,7 9 0,-5-8 0,1 1 0,0-1 0,1 0 0,-1 0 0,1-1 0,0 0 0,0 0 0,16 4 0,-3-3 0,0-1 0,0-1 0,0 0 0,1-2 0,-1 0 0,0-2 0,27-3 0,-29 1 0,-1 0 0,1-2 0,-1 0 0,0-1 0,0-1 0,-1 0 0,0-2 0,0 0 0,23-17 0,-32 21 0,-1-1 0,0 0 0,-1 0 0,1 0 0,-1-1 0,-1 0 0,1 0 0,-1-1 0,0 0 0,-1 1 0,0-2 0,0 1 0,-1 0 0,0-1 0,0 1 0,-1-1 0,0 0 0,0 0 0,-1 0 0,-1 0 0,0-18 0,0 20 0,-1-1 0,-1 1 0,1 0 0,-1-1 0,-1 1 0,1 0 0,-1 0 0,0 0 0,-1 0 0,0 1 0,0-1 0,0 1 0,-1 0 0,-9-9 0,7 8 0,0 2 0,-1-1 0,0 1 0,0 0 0,0 0 0,-1 1 0,0 0 0,0 0 0,0 1 0,-15-3 0,9 3 0,1 1 0,-1 1 0,1 0 0,-1 1 0,1 0 0,-1 1 0,1 1 0,-1 1 0,1 0 0,0 0 0,0 1 0,1 1 0,-1 1 0,1 0 0,-16 9 0,25-13-68,0 1 0,0-1-1,1 1 1,-1 0 0,1 0 0,-1 0-1,1 0 1,0 1 0,0-1 0,1 1-1,-1 0 1,1 0 0,0 0 0,0 0-1,0 0 1,0 0 0,1 0-1,0 1 1,-2 7 0,5 12-6758</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6.099"/>
    </inkml:context>
    <inkml:brush xml:id="br0">
      <inkml:brushProperty name="width" value="0.05" units="cm"/>
      <inkml:brushProperty name="height" value="0.05" units="cm"/>
    </inkml:brush>
  </inkml:definitions>
  <inkml:trace contextRef="#ctx0" brushRef="#br0">97 100 24575,'-16'-8'0,"5"2"0,11 6 0,0 0 0,0 0 0,0-1 0,1 1 0,-1 0 0,0-1 0,0 1 0,1 0 0,-1 0 0,0 0 0,1-1 0,-1 1 0,0 0 0,0 0 0,1 0 0,-1 0 0,0 0 0,1 0 0,-1-1 0,0 1 0,1 0 0,-1 0 0,1 0 0,-1 0 0,0 0 0,1 0 0,-1 0 0,0 1 0,1-1 0,-1 0 0,0 0 0,1 0 0,-1 0 0,1 0 0,20 1 0,24-2 0,-44 1 0,1 0 0,-1 0 0,1-1 0,0 1 0,-1 0 0,1-1 0,-1 0 0,1 1 0,-1-1 0,0 0 0,1 0 0,-1 1 0,0-1 0,1 0 0,-1-1 0,0 1 0,0 0 0,0 0 0,0 0 0,0-1 0,2-2 0,-3 3 0,0 0 0,0-1 0,1 1 0,-1-1 0,0 1 0,0-1 0,-1 1 0,1 0 0,0-1 0,0 1 0,-1-1 0,1 1 0,-1 0 0,1-1 0,-1 1 0,1 0 0,-1-1 0,0 1 0,0 0 0,0 0 0,0 0 0,0 0 0,0 0 0,0 0 0,0 0 0,0 0 0,0 0 0,0 0 0,-2 0 0,-3-3 0,0 0 0,0 1 0,-1 0 0,-11-4 0,15 5 0,-1 2 0,1-1 0,-1 0 0,0 1 0,1-1 0,-1 1 0,0 0 0,0 0 0,1 1 0,-1-1 0,0 1 0,1 0 0,-1 0 0,1 0 0,-1 0 0,1 1 0,-1-1 0,1 1 0,0 0 0,0 0 0,0 0 0,0 0 0,0 1 0,0-1 0,1 1 0,-1 0 0,1 0 0,-4 5 0,3-4 0,1 0 0,0 0 0,0 0 0,0 0 0,1 0 0,-1 1 0,1-1 0,0 0 0,0 1 0,1-1 0,-1 1 0,1-1 0,0 1 0,0-1 0,1 0 0,-1 1 0,1-1 0,0 1 0,0-1 0,0 0 0,1 1 0,-1-1 0,5 7 0,-1-4-105,1 0 0,0 0 0,0 0 0,0-1 0,1 0 0,0 0 0,0-1 0,1 1 0,-1-2 0,1 1 0,0-1 0,15 5 0,8 3-6721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5.428"/>
    </inkml:context>
    <inkml:brush xml:id="br0">
      <inkml:brushProperty name="width" value="0.05" units="cm"/>
      <inkml:brushProperty name="height" value="0.05" units="cm"/>
    </inkml:brush>
  </inkml:definitions>
  <inkml:trace contextRef="#ctx0" brushRef="#br0">412 144 24575,'4'-2'0,"0"0"0,-1-1 0,1 1 0,-1-1 0,1 0 0,-1 0 0,0 0 0,4-7 0,-7 10 0,1-1 0,-1 0 0,1 1 0,-1-1 0,1 0 0,-1 1 0,0-1 0,1 0 0,-1 0 0,0 0 0,0 0 0,1 1 0,-1-1 0,0 0 0,0 0 0,0 0 0,0 0 0,0 1 0,0-1 0,0 0 0,-1 0 0,1 0 0,0 0 0,0 1 0,-1-1 0,1 0 0,0 0 0,-1 1 0,1-1 0,-1 0 0,1 1 0,-1-1 0,1 0 0,-1 1 0,0-1 0,1 1 0,-1-1 0,0 0 0,1 1 0,-1 0 0,0-1 0,1 1 0,-1-1 0,0 1 0,0 0 0,0 0 0,1-1 0,-1 1 0,0 0 0,-2 0 0,-9-3 0,0 1 0,-1 0 0,1 1 0,-1 1 0,1 0 0,-20 2 0,1 2 0,-43 12 0,56-12 0,0 2 0,0 0 0,1 1 0,0 1 0,0 1 0,1 0 0,-22 17 0,32-21 0,0 0 0,1 0 0,0 0 0,0 1 0,0 0 0,1 0 0,-1 0 0,2 1 0,-5 8 0,6-10 0,0 1 0,0-1 0,1 0 0,0 1 0,0-1 0,1 1 0,0-1 0,-1 1 0,2-1 0,-1 1 0,1-1 0,0 1 0,0-1 0,2 6 0,-1-5 0,1 0 0,0 0 0,0 0 0,0 0 0,1 0 0,0-1 0,0 0 0,1 0 0,-1 0 0,1 0 0,0-1 0,0 0 0,0 0 0,1 0 0,0-1 0,0 1 0,0-2 0,0 1 0,0 0 0,0-1 0,12 2 0,-1 0 0,0-1 0,0 0 0,1-2 0,-1 0 0,0-1 0,1-1 0,21-3 0,-24 1 0,0 0 0,1-1 0,-1-1 0,-1-1 0,1 0 0,-1-1 0,0 0 0,-1-1 0,1 0 0,-2-2 0,15-11 0,-21 15 0,0 1 0,-1-1 0,0 0 0,0 0 0,0-1 0,0 0 0,-1 1 0,-1-1 0,1-1 0,-1 1 0,0-1 0,0 1 0,-1-1 0,0 0 0,-1 0 0,0 0 0,0 0 0,0 0 0,-1 0 0,-1 0 0,1 0 0,-1 0 0,-3-12 0,2 13 17,-1 0 0,1 0 0,-1 1 1,-1-1-1,1 1 0,-1-1 0,0 1 0,-1 1 0,1-1 0,-1 0 0,0 1 0,-1 0 0,1 0 0,-1 1 0,0 0 0,0 0 0,0 0 0,-1 0 1,-8-2-1,-6-2-302,0 1 1,0 1-1,0 1 1,-1 1-1,-22-2 1,-33-1-6542</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0.060"/>
    </inkml:context>
    <inkml:brush xml:id="br0">
      <inkml:brushProperty name="width" value="0.05" units="cm"/>
      <inkml:brushProperty name="height" value="0.05" units="cm"/>
    </inkml:brush>
  </inkml:definitions>
  <inkml:trace contextRef="#ctx0" brushRef="#br0">232 692 24575,'-1'-16'0,"0"0"0,-1 0 0,-8-30 0,8 36 0,-1 0 0,-1 1 0,0 0 0,0-1 0,0 1 0,-1 1 0,-8-11 0,13 19 0,0-1 0,-1 1 0,1-1 0,-1 0 0,1 1 0,-1-1 0,1 1 0,-1-1 0,1 1 0,-1-1 0,1 1 0,-1-1 0,1 1 0,-1 0 0,0-1 0,1 1 0,-1 0 0,0-1 0,0 1 0,1 0 0,-1 0 0,0 0 0,1 0 0,-1 0 0,0 0 0,0 0 0,1 0 0,-1 0 0,-1 0 0,1 1 0,1-1 0,-1 1 0,0 0 0,0 0 0,0 0 0,1 0 0,-1 0 0,0 0 0,1 0 0,-1 0 0,1 0 0,-1 0 0,1 1 0,0-1 0,-1 2 0,-1 9 0,0 0 0,0 18 0,2-27 0,-1 167 0,2-134 0,2-1 0,10 52 0,-71-301 0,25 101 0,-29-180 0,59 271 0,1 0 0,1 0 0,1-1 0,0 1 0,8-39 0,-7 54 0,1 0 0,0 0 0,1 1 0,0-1 0,0 1 0,0-1 0,1 1 0,0 0 0,6-8 0,-6 10 0,0 1 0,0-1 0,0 1 0,0-1 0,1 1 0,-1 1 0,1-1 0,0 1 0,0-1 0,0 1 0,0 1 0,0-1 0,10-1 0,2 1 0,-1 1 0,1 1 0,-1 0 0,0 1 0,1 1 0,-1 1 0,0 0 0,0 1 0,-1 0 0,17 8 0,-9-2 0,-1 0 0,0 1 0,0 2 0,-1 0 0,-1 1 0,19 17 0,-30-23 0,-1 0 0,0 0 0,-1 1 0,0 0 0,0 0 0,0 1 0,-2 0 0,1 0 0,-1 0 0,7 21 0,-10-24 0,-1-1 0,0 1 0,0 0 0,0 0 0,-1 0 0,0 0 0,0 0 0,-1 0 0,0 0 0,0 0 0,0 0 0,-1-1 0,0 1 0,-1 0 0,1-1 0,-1 0 0,-1 1 0,-7 10 0,0-2 0,-1-1 0,-1 0 0,0-1 0,-1-1 0,-1 0 0,1-1 0,-2 0 0,-20 11 0,-12 2 0,-79 28 0,110-42 0,16-10 0,1 1 0,0-1 0,0 0 0,0 0 0,0 0 0,0 1 0,0-1 0,0 0 0,0 0 0,0 1 0,0-1 0,0 0 0,0 0 0,0 0 0,0 1 0,0-1 0,0 0 0,0 0 0,0 0 0,0 1 0,0-1 0,0 0 0,1 0 0,-1 0 0,0 1 0,0-1 0,0 0 0,0 0 0,0 0 0,1 0 0,-1 1 0,0-1 0,0 0 0,0 0 0,0 0 0,1 0 0,-1 0 0,0 0 0,0 0 0,0 0 0,1 1 0,35 8 0,21 1 0,110 34 0,-162-42 0,0 0 0,0 0 0,0 0 0,0 1 0,7 5 0,-11-7 0,0-1 0,-1 1 0,1-1 0,0 1 0,-1-1 0,1 1 0,-1 0 0,1-1 0,-1 1 0,1 0 0,-1 0 0,1-1 0,-1 1 0,0 0 0,1 0 0,-1 0 0,0-1 0,0 1 0,1 0 0,-1 0 0,0 0 0,0 0 0,0 0 0,0-1 0,0 1 0,0 0 0,-1 0 0,1 0 0,0 0 0,0-1 0,-1 1 0,1 0 0,0 0 0,-1 0 0,1-1 0,-1 1 0,1 0 0,-1-1 0,1 1 0,-1 0 0,1-1 0,-1 1 0,-1 0 0,-3 3 0,0 0 0,0 0 0,-1-1 0,1 1 0,-1-2 0,0 1 0,-12 3 0,-49 11 0,47-12 0,-5 1 0,-4 1 0,-37 4 0,59-10 0,-1 0 0,1-1 0,0 0 0,-1 0 0,1-1 0,-1 0 0,1 0 0,0-1 0,0 0 0,-10-4 0,15 6-37,1-1 0,0 0 1,-1 0-1,1 0 0,0 0 0,-1 0 0,1 0 0,0 0 0,0-1 0,0 1 0,0 0 0,0-1 1,0 1-1,1 0 0,-1-1 0,0 1 0,1-1 0,-1 0 0,1 1 0,-1-1 0,1 1 0,0-1 1,-1 0-1,1 1 0,0-1 0,0 1 0,1-1 0,-1 0 0,0 1 0,0-1 0,1 1 0,-1-1 1,1 0-1,-1 1 0,1-1 0,1-1 0,9-20-6789</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0.554"/>
    </inkml:context>
    <inkml:brush xml:id="br0">
      <inkml:brushProperty name="width" value="0.05" units="cm"/>
      <inkml:brushProperty name="height" value="0.05" units="cm"/>
    </inkml:brush>
  </inkml:definitions>
  <inkml:trace contextRef="#ctx0" brushRef="#br0">0 91 24575,'23'-13'0,"1"1"0,0 1 0,0 1 0,1 1 0,1 1 0,34-6 0,-58 14 0,0-1 0,1 1 0,-1-1 0,0 1 0,1 0 0,-1 0 0,1 0 0,-1 0 0,1 0 0,-1 1 0,0-1 0,1 1 0,-1 0 0,0-1 0,3 3 0,-3-2 0,0 0 0,-1 1 0,1 0 0,-1-1 0,1 1 0,-1 0 0,0 0 0,0 0 0,0 0 0,0 0 0,0 0 0,0 0 0,0 0 0,-1 0 0,1 0 0,0 4 0,2 9 0,1 0 0,1-1 0,0 1 0,1-1 0,0-1 0,1 1 0,1-1 0,14 18 0,-19-26 0,2 0 0,-1-1 0,1 1 0,-1-1 0,1 0 0,0-1 0,0 1 0,1-1 0,-1 0 0,8 3 0,-8-5 0,-1 0 0,1 0 0,-1 0 0,1 0 0,0-1 0,-1 0 0,1 0 0,0 0 0,-1 0 0,1-1 0,-1 0 0,1 0 0,0 0 0,-1 0 0,6-3 0,-3 1 0,-1-1 0,0 0 0,0 0 0,0 0 0,-1 0 0,1-1 0,-1 0 0,0 0 0,0 0 0,-1-1 0,1 0 0,-1 0 0,-1 0 0,4-7 0,-4 8 0,0-1 0,-1 1 0,0-1 0,-1 1 0,1-1 0,-1 0 0,0 0 0,0 1 0,-1-1 0,0 0 0,0 0 0,0 0 0,0 0 0,-1 0 0,0 1 0,-1-1 0,-2-9 0,3 14 0,1 0 0,-1 0 0,1 0 0,-1 0 0,1 0 0,-1 0 0,1 0 0,-1 0 0,0 0 0,1 1 0,-1-1 0,0 0 0,0 0 0,0 1 0,-1-2 0,2 2 0,0 0 0,-1 0 0,1 0 0,-1 0 0,1 0 0,0 0 0,-1 0 0,1 0 0,0 0 0,-1 0 0,1 0 0,-1 0 0,1 0 0,0 1 0,-1-1 0,1 0 0,0 0 0,-1 0 0,1 0 0,0 1 0,-1-1 0,1 0 0,0 0 0,0 1 0,-1-1 0,1 0 0,0 0 0,-1 1 0,0 1 0,0-1 0,1 1 0,-1 0 0,0 0 0,0-1 0,1 1 0,-1 0 0,1 0 0,0 0 0,0 0 0,-1-1 0,1 1 0,0 0 0,0 0 0,1 0 0,-1 2 0,2 1 0,0 1 0,0-1 0,0 1 0,1-1 0,-1 0 0,1 0 0,0 0 0,1 0 0,-1-1 0,1 1 0,0-1 0,0 0 0,1 0 0,-1 0 0,1-1 0,0 1 0,0-1 0,0-1 0,0 1 0,0-1 0,1 1 0,7 1 0,0 0 0,0-1 0,1 0 0,-1-1 0,1-1 0,0 0 0,-1 0 0,1-2 0,19-2 0,-27 2 0,0 0 0,0-1 0,0 0 0,-1 0 0,1 0 0,-1-1 0,0 0 0,0 0 0,1 0 0,-2 0 0,1-1 0,0 0 0,-1 0 0,0 0 0,0-1 0,0 0 0,3-5 0,-5 7 0,0-1 0,0 1 0,0-1 0,0 1 0,-1-1 0,0 0 0,0 0 0,0 0 0,0 0 0,0 0 0,-1 0 0,0 0 0,0 0 0,0 0 0,0 0 0,-1 0 0,1 0 0,-1 0 0,0 1 0,0-1 0,0 0 0,-1 0 0,0 1 0,1-1 0,-1 1 0,-4-6 0,6 9 0,0-1 0,0 1 0,-1-1 0,1 1 0,0-1 0,-1 1 0,1 0 0,0-1 0,-1 1 0,1-1 0,-1 1 0,1 0 0,0-1 0,-1 1 0,1 0 0,-1 0 0,1-1 0,-1 1 0,1 0 0,-1 0 0,1 0 0,-1-1 0,0 1 0,1 0 0,-1 0 0,0 0 0,0 1 0,1-1 0,-1 0 0,1 1 0,-1-1 0,1 1 0,-1-1 0,1 1 0,-1-1 0,1 1 0,0 0 0,-1-1 0,1 1 0,0-1 0,-1 1 0,1 0 0,0-1 0,0 2 0,-5 32 0,4-16-227,1 0-1,0 0 1,1 0-1,2 0 1,7 34-1,-3-31-6598</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0.910"/>
    </inkml:context>
    <inkml:brush xml:id="br0">
      <inkml:brushProperty name="width" value="0.05" units="cm"/>
      <inkml:brushProperty name="height" value="0.05" units="cm"/>
    </inkml:brush>
  </inkml:definitions>
  <inkml:trace contextRef="#ctx0" brushRef="#br0">132 209 24575,'-6'-8'0,"-5"-13"0,-3-10 0,-2-6 0,-2 0 0,0 4 0,0 7 0,3 11 0,4 14 0,7 10 0,3 4-8191</inkml:trace>
  <inkml:trace contextRef="#ctx0" brushRef="#br0" timeOffset="1">234 141 24575,'0'-3'0,"3"-1"0,1-2 0,-1 2 0,3 5 0,0 8 0,2 8 0,-1 11 0,2 8 0,-1 7 0,-1 8 0,0 4 0,0 1 0,-2-9-8191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1.373"/>
    </inkml:context>
    <inkml:brush xml:id="br0">
      <inkml:brushProperty name="width" value="0.05" units="cm"/>
      <inkml:brushProperty name="height" value="0.05" units="cm"/>
    </inkml:brush>
  </inkml:definitions>
  <inkml:trace contextRef="#ctx0" brushRef="#br0">174 485 24575,'2'2'0,"0"-1"0,0 1 0,-1-1 0,1 1 0,1-1 0,-1 0 0,0 0 0,0 0 0,0 0 0,0-1 0,1 1 0,-1-1 0,0 1 0,1-1 0,-1 0 0,0 0 0,1 0 0,-1 0 0,1 0 0,-1 0 0,0-1 0,1 1 0,-1-1 0,0 0 0,0 1 0,1-1 0,-1 0 0,0 0 0,0-1 0,0 1 0,0 0 0,3-3 0,-3 2 0,0 1 0,-1-1 0,1 1 0,0-1 0,-1 0 0,1 1 0,-1-1 0,1 0 0,-1 0 0,0 0 0,0 0 0,0-1 0,0 1 0,0 0 0,0 0 0,0-1 0,-1 1 0,0 0 0,1-1 0,-1 1 0,0 0 0,0-1 0,0 1 0,0 0 0,0-1 0,-1 1 0,1 0 0,-1-1 0,0 1 0,1 0 0,-1 0 0,0-1 0,-2-1 0,0-1 0,-1 1 0,0-1 0,0 1 0,-1 0 0,1 0 0,-1 0 0,1 1 0,-1 0 0,0 0 0,-1 0 0,1 1 0,0-1 0,-1 1 0,1 0 0,-1 1 0,0-1 0,-9 0 0,9 1 0,-1 1 0,0-1 0,0 1 0,0 1 0,1-1 0,-1 1 0,0 0 0,1 1 0,-1 0 0,1 0 0,-1 0 0,1 1 0,0 0 0,-12 7 0,13-6 0,0 0 0,1 1 0,-1 0 0,1 0 0,0 0 0,0 1 0,0-1 0,1 1 0,0 0 0,0 0 0,0 0 0,1 0 0,0 0 0,0 1 0,-1 9 0,3-13 0,-1 0 0,1 0 0,0 0 0,0 1 0,0-1 0,0 0 0,0 0 0,1 0 0,-1 0 0,1 0 0,0 0 0,0 0 0,0 0 0,0 0 0,1-1 0,-1 1 0,1 0 0,0-1 0,0 1 0,0-1 0,0 1 0,0-1 0,0 0 0,0 0 0,1 0 0,-1 0 0,1 0 0,0-1 0,-1 1 0,1-1 0,0 0 0,0 0 0,0 0 0,4 1 0,1 0 0,1-1 0,-1 0 0,1-1 0,-1 0 0,1 0 0,-1-1 0,1 0 0,-1-1 0,0 0 0,0 0 0,0 0 0,0-1 0,0 0 0,0-1 0,0 0 0,-1 0 0,0-1 0,0 0 0,11-9 0,-6 3 0,-1 1 0,0-2 0,-1 1 0,0-2 0,-1 1 0,0-1 0,-1-1 0,0 0 0,10-27 0,-11 18 0,-1-1 0,-1 0 0,-1 0 0,-1 0 0,-1-1 0,-2 1 0,0-1 0,-2 1 0,0 0 0,-2-1 0,0 1 0,-10-28 0,4 29 0,10 23 0,0 1 0,0-1 0,0 0 0,0 0 0,0 1 0,0-1 0,0 0 0,-1 0 0,1 1 0,0-1 0,0 0 0,0 0 0,0 1 0,0-1 0,-1 0 0,1 0 0,0 0 0,0 1 0,0-1 0,-1 0 0,1 0 0,0 0 0,0 0 0,0 0 0,-1 0 0,1 1 0,0-1 0,0 0 0,-1 0 0,1 0 0,0 0 0,-1 0 0,1 0 0,0 0 0,0 0 0,-1 0 0,1 0 0,0 0 0,0 0 0,-1 0 0,1 0 0,0 0 0,0-1 0,-1 1 0,1 0 0,0 0 0,0 0 0,-1 0 0,1 0 0,0 0 0,0-1 0,0 1 0,-1 0 0,1 0 0,0 0 0,0-1 0,0 1 0,0 0 0,0 0 0,-1-1 0,1 1 0,-2 19 0,1 1 0,0 0 0,1-1 0,1 1 0,7 34 0,-5-33 0,5 36-455,3 0 0,27 81 0,-20-88-6371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1.929"/>
    </inkml:context>
    <inkml:brush xml:id="br0">
      <inkml:brushProperty name="width" value="0.05" units="cm"/>
      <inkml:brushProperty name="height" value="0.05" units="cm"/>
    </inkml:brush>
  </inkml:definitions>
  <inkml:trace contextRef="#ctx0" brushRef="#br0">141 238 24575,'-91'-98'0,"90"97"0,1 1 0,-1-1 0,0 0 0,0 0 0,0 0 0,0 0 0,0 1 0,0-1 0,0 0 0,0 1 0,0-1 0,0 1 0,0-1 0,0 1 0,-1 0 0,1 0 0,0-1 0,0 1 0,0 0 0,-1 0 0,1 0 0,0 0 0,0 0 0,0 0 0,-1 1 0,1-1 0,-1 1 0,0 0 0,1 0 0,0 0 0,0 1 0,-1-1 0,1 1 0,0-1 0,0 1 0,1-1 0,-1 1 0,0 0 0,0-1 0,1 1 0,-1 0 0,1 0 0,0-1 0,-1 1 0,1 0 0,0 2 0,-2 18 0,1-1 0,1 1 0,4 39 0,-3-52 0,1-1 0,-1 1 0,2 0 0,-1-1 0,1 1 0,1-1 0,-1 0 0,1 0 0,1-1 0,-1 1 0,1-1 0,7 8 0,-8-11 0,0-1 0,1 0 0,-1 0 0,1 0 0,0 0 0,0-1 0,0 0 0,0 0 0,0 0 0,0-1 0,0 1 0,1-1 0,-1 0 0,1-1 0,-1 0 0,0 1 0,1-2 0,-1 1 0,1-1 0,-1 1 0,0-2 0,9-1 0,-2-1 0,-1 0 0,0 0 0,0-1 0,0-1 0,0 1 0,-1-2 0,0 0 0,0 0 0,9-9 0,5-9 0,25-34 0,-49 58 0,0 1 0,0-1 0,1 1 0,-1 0 0,0-1 0,1 1 0,-1 0 0,0-1 0,1 1 0,-1 0 0,0 0 0,1-1 0,-1 1 0,1 0 0,-1 0 0,0-1 0,1 1 0,-1 0 0,1 0 0,-1 0 0,1 0 0,-1 0 0,1 0 0,-1 0 0,1 0 0,-1 0 0,0 0 0,1 0 0,-1 0 0,1 0 0,10 13 0,5 31 0,-12-29 0,1-1 0,1-1 0,0 0 0,1-1 0,0 1 0,1-1 0,1-1 0,-1 1 0,21 18 0,-22-24 0,0 0 0,0-1 0,1 0 0,-1-1 0,1 1 0,0-2 0,0 1 0,1-1 0,-1 0 0,1-1 0,0 0 0,-1 0 0,1-1 0,0 0 0,14 0 0,-9-2 0,-1-1 0,1 0 0,-1-1 0,0-1 0,0 0 0,0 0 0,0-1 0,-1-1 0,0 0 0,0-1 0,0 0 0,-1-1 0,0 0 0,0-1 0,-1 0 0,-1-1 0,1 0 0,13-19 0,-16 19 0,1-1 0,-1 0 0,-1-1 0,0 1 0,0-1 0,-1 0 0,-1-1 0,0 1 0,-1-1 0,0 1 0,-1-1 0,0 0 0,-1 0 0,-1 0 0,0 0 0,-1 0 0,0-1 0,-1 2 0,-5-23 0,4 28-34,0-1 0,0 1 0,-1 0 0,0 0 0,0 0-1,0 1 1,-1-1 0,0 1 0,0 0 0,-1 1 0,0-1 0,0 1 0,0 0-1,0 0 1,-1 1 0,0 0 0,0 0 0,0 1 0,0-1 0,-1 2-1,1-1 1,-1 1 0,0 0 0,1 1 0,-1 0 0,0 0 0,0 0 0,0 1-1,0 0 1,0 1 0,0 0 0,0 0 0,1 1 0,-1 0 0,0 0 0,1 1-1,-1 0 1,1 0 0,-7 4 0,-6 8-6792</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2.284"/>
    </inkml:context>
    <inkml:brush xml:id="br0">
      <inkml:brushProperty name="width" value="0.05" units="cm"/>
      <inkml:brushProperty name="height" value="0.05" units="cm"/>
    </inkml:brush>
  </inkml:definitions>
  <inkml:trace contextRef="#ctx0" brushRef="#br0">59 225 24575,'-1'-3'0,"-1"0"0,1 0 0,-1 0 0,1 0 0,-1 1 0,0-1 0,0 1 0,-1-1 0,1 1 0,-5-4 0,-4-5 0,9 8 0,0 0 0,-1 0 0,1 1 0,0-1 0,1-1 0,-1 1 0,0 0 0,1 0 0,0-1 0,0 1 0,0 0 0,0-1 0,1 1 0,-1-1 0,1-6 0,0 7 0,1 0 0,0 0 0,0 0 0,0 0 0,0 0 0,0 0 0,1 0 0,0 1 0,-1-1 0,1 0 0,0 1 0,0 0 0,0-1 0,0 1 0,1 0 0,-1 0 0,1 0 0,4-2 0,7-5 0,1 2 0,-1 0 0,1 0 0,1 2 0,28-8 0,-8 6 0,54-5 0,-68 9 0,0 2 0,1 1 0,-1 0 0,37 7 0,-53-6 0,-1 0 0,1 1 0,-1 0 0,1 0 0,-1 0 0,0 1 0,0-1 0,0 1 0,-1 1 0,7 4 0,-8-5 0,-1 0 0,1 0 0,-1 0 0,0 0 0,0 1 0,0-1 0,0 0 0,0 1 0,-1 0 0,0-1 0,1 1 0,-1 0 0,-1 0 0,1 0 0,-1 0 0,1 6 0,-1 2 0,-1-1 0,0 0 0,-1 0 0,0 0 0,-1 0 0,-6 15 0,-31 63 0,26-62 0,-17 48 0,27-63 0,1 1 0,0 0 0,1 0 0,0 0 0,1 0 0,0 19 0,1-29 0,1 1 0,-1 0 0,1-1 0,-1 1 0,1-1 0,0 1 0,0-1 0,1 1 0,-1-1 0,1 0 0,-1 1 0,1-1 0,0 0 0,0 0 0,1 0 0,-1-1 0,1 1 0,-1 0 0,1-1 0,0 0 0,0 1 0,0-1 0,0-1 0,0 1 0,0 0 0,1-1 0,4 2 0,1 0-227,-1-2-1,1 1 1,0-1-1,-1-1 1,15 0-1,9-3-6598</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2.608"/>
    </inkml:context>
    <inkml:brush xml:id="br0">
      <inkml:brushProperty name="width" value="0.05" units="cm"/>
      <inkml:brushProperty name="height" value="0.05" units="cm"/>
    </inkml:brush>
  </inkml:definitions>
  <inkml:trace contextRef="#ctx0" brushRef="#br0">209 124 24575,'-8'-3'0,"-13"-4"0,-7-3 0,-8-1 0,-1 0 0,3 0 0,7 0 0,11 2 0,14 2 0,17 3 0,13-1 0,12 0 0,10 1 0,8-2 0,6 1 0,1-3 0,-11 1-8191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7.659"/>
    </inkml:context>
    <inkml:brush xml:id="br0">
      <inkml:brushProperty name="width" value="0.05" units="cm"/>
      <inkml:brushProperty name="height" value="0.05" units="cm"/>
    </inkml:brush>
  </inkml:definitions>
  <inkml:trace contextRef="#ctx0" brushRef="#br0">16 1 24575,'1'0'0,"-1"0"0,1 0 0,-1 0 0,1 1 0,-1-1 0,1 0 0,-1 1 0,1-1 0,-1 0 0,1 1 0,-1-1 0,1 1 0,-1-1 0,0 1 0,1-1 0,-1 1 0,0-1 0,1 1 0,-1-1 0,0 1 0,0-1 0,0 1 0,1-1 0,-1 1 0,0-1 0,0 1 0,0 0 0,3 22 0,-2-17 0,23 382 20,-18-223-242,114 2795-5234,-124-1859 3851,-12-835 3049,-12 0-1,-68 289 1,60-412 1242,77-184-2440,-27 29-246,0 0 0,1 1 0,0 1 0,1 1 0,0 0 0,0 0 0,23-6 0,128-34 0,-153 45 0,504-87-1705,10 41-945,-494 47 2532,319-23-2227,48 1 1170,47 2-1180,4890 63-3680,-1440 287 6115,-3496-280 242,-52-5-53,-52-4 488,285 39 2345,-482-65 560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8.871"/>
    </inkml:context>
    <inkml:brush xml:id="br0">
      <inkml:brushProperty name="width" value="0.05" units="cm"/>
      <inkml:brushProperty name="height" value="0.05" units="cm"/>
    </inkml:brush>
  </inkml:definitions>
  <inkml:trace contextRef="#ctx0" brushRef="#br0">37 181 24575,'-6'-6'0,"0"0"0,1-1 0,-7-10 0,11 16 0,0 1 0,0-1 0,1 0 0,-1 0 0,1 0 0,-1 0 0,1 0 0,-1 0 0,1 0 0,0 0 0,-1 0 0,1 0 0,0-1 0,0 1 0,0 0 0,-1 0 0,1 0 0,1 0 0,-1 0 0,0 0 0,0-1 0,0 1 0,0 0 0,1 0 0,-1 0 0,1 0 0,-1 0 0,1 0 0,-1 0 0,1 0 0,-1 0 0,1 0 0,0 0 0,0 1 0,-1-1 0,3-1 0,5-2 0,1 0 0,1 0 0,-1 1 0,0 1 0,1-1 0,0 1 0,-1 1 0,18-1 0,3-1 0,712-45-2050,-631 44 1636,195-7-1673,50 2 920,52 2-1417,3012 8-4605,-1758 8 6442,-683-9 777,950 6-179,-9 51 4746,-1439-24-506,-467-31-3635,-1-2 217,0 2 0,0 0 0,19 6 1,-32-8-604,1 0 0,-1 0 0,1 0 0,-1 0 0,1 0 0,-1 0 0,0 0 0,1 0 0,-1 1 0,1-1 0,-1 0 0,1 0 0,-1 1 0,0-1 0,1 0 0,-1 1 0,0-1 0,1 0 0,-1 1 0,0-1 0,1 0 0,-1 1 0,0-1 0,0 1 0,0-1 0,1 0 0,-1 1 0,0-1 0,0 1 0,0 0 1,-10 8 1122,-22 3-435,5-5-675,17-5-47,0 1-1,-1-1 1,1 2-1,0 0 1,-10 5-1,18-8-31,0 1 0,-1 0 0,1-1 0,0 1 1,0 0-1,0 0 0,0 0 0,0 0 0,1 0 0,-1 1 0,1-1 0,-1 0 0,1 1 0,0-1 0,0 1 0,0 0 1,0-1-1,0 1 0,1 0 0,-1 0 0,1-1 0,0 1 0,0 0 0,0 3 0,4 46-4,3 0 0,17 64 0,-8-41 0,98 787-1300,-80 8 0,-75 176 311,-85-8 0,33-467 1127,-41 285 511,121-705 2594,13-151-3231,0 0 0,0-1 0,-1 1 1,1 0-1,0 0 0,0 0 0,0 0 0,0 0 1,0 0-1,0 0 0,0 0 0,0 0 0,0 0 1,0 0-1,0 0 0,-1 1 0,1-1 0,0 0 1,0 0-1,0 0 0,0 0 0,0 0 0,0 0 0,0 0 1,0 0-1,0 0 0,0 0 0,0 0 0,0 0 1,0 0-1,0 0 0,-1 0 0,1 0 0,0 0 1,0 0-1,0 1 0,0-1 0,0 0 0,-4-12-394,2 8-528,-4-13-5916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6.479"/>
    </inkml:context>
    <inkml:brush xml:id="br0">
      <inkml:brushProperty name="width" value="0.05" units="cm"/>
      <inkml:brushProperty name="height" value="0.05" units="cm"/>
    </inkml:brush>
  </inkml:definitions>
  <inkml:trace contextRef="#ctx0" brushRef="#br0">50 108 24575,'-43'-92'0,"37"78"0,6 14 0,0 0 0,0 0 0,0 0 0,0 0 0,0 0 0,0 0 0,0 0 0,0 0 0,0 0 0,0 0 0,0 0 0,0-1 0,0 1 0,0 0 0,0 0 0,0 0 0,0 0 0,0 0 0,1 0 0,-1 0 0,0 0 0,0 0 0,0 0 0,0 0 0,0 0 0,0 0 0,0 0 0,0 0 0,0 0 0,0 0 0,0 0 0,0 0 0,0 0 0,1 0 0,-1 0 0,0 0 0,0 0 0,0 0 0,0 0 0,0 0 0,0 0 0,0 0 0,0 0 0,0 0 0,0 0 0,1 0 0,-1 0 0,0 0 0,0 0 0,0 0 0,0 0 0,0 0 0,0 0 0,0 0 0,0 0 0,0 0 0,0 0 0,0 0 0,0 0 0,0 0 0,0 0 0,0 1 0,0-1 0,0 0 0,1 0 0,17 20 0,-7-2 0,-1 1 0,14 33 0,-20-45 0,-2 1 0,1-1 0,-1 1 0,0 0 0,-1 0 0,0 0 0,0 0 0,-1 0 0,0 0 0,-1 10 0,-4-8 0,1-18 0,-2-18 0,6 15 0,-1-1 0,1 1 0,3-19 0,-3 28 0,1-1 0,-1 1 0,0-1 0,1 1 0,0 0 0,-1-1 0,1 1 0,0 0 0,0-1 0,1 1 0,-1 0 0,0 0 0,1 0 0,-1 0 0,1 0 0,0 0 0,-1 0 0,1 1 0,0-1 0,0 1 0,0-1 0,4-1 0,-4 3 0,-1 0 0,1 0 0,-1 0 0,1 0 0,0 0 0,-1 0 0,1 0 0,-1 1 0,1-1 0,-1 0 0,1 1 0,-1 0 0,1-1 0,-1 1 0,1 0 0,-1 0 0,0 0 0,1-1 0,-1 1 0,0 1 0,0-1 0,0 0 0,0 0 0,0 0 0,0 1 0,0-1 0,0 0 0,1 3 0,3 5 0,0 0 0,-1 0 0,3 10 0,-4-11 30,-1-3-138,-1 0 1,1 1 0,0-1 0,1 0-1,-1 0 1,1-1 0,0 1-1,0-1 1,0 1 0,1-1 0,0 0-1,4 4 1,4 0-6719</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3.580"/>
    </inkml:context>
    <inkml:brush xml:id="br0">
      <inkml:brushProperty name="width" value="0.05" units="cm"/>
      <inkml:brushProperty name="height" value="0.05" units="cm"/>
    </inkml:brush>
  </inkml:definitions>
  <inkml:trace contextRef="#ctx0" brushRef="#br0">4356 287 24575,'0'-4'0,"0"0"0,-1 0 0,0 0 0,0 0 0,0 0 0,-1 0 0,1 0 0,-1 0 0,0 0 0,0 1 0,0-1 0,-3-3 0,-3-3 0,0 1 0,-18-16 0,4 7 7,0 1-1,-2 2 1,0 0 0,0 2-1,-2 1 1,1 0 0,-2 2-1,1 1 1,-31-6-1,-20-1-171,-157-11-1,33 18-897,-325 28 0,-197 89-667,477-53 1083,-340 122 0,432-118 216,4 7 0,2 6 0,-172 113-1,238-129-38,3 3-1,-97 92 0,139-114 473,1 1 0,2 2 0,1 2 0,3 1 0,1 1 0,-24 52 0,42-72 93,0 1 0,2 1 0,1 0-1,1 0 1,1 0 0,-2 29 0,6-37-19,2 1 0,0-1 0,1 1 0,0-1 1,2 0-1,0 1 0,1-1 0,1 0 0,12 27 0,-8-26-78,1 1-1,1-2 0,0 1 0,2-2 1,0 0-1,18 18 0,-8-12 17,1-2-1,0 0 1,45 27-1,-9-14 246,1-3-1,2-2 0,84 26 1,8-7-380,271 47 0,172-20-1582,478-25-230,-2-113 915,-524-31 125,-437 66 1012,-1-5 0,187-82 1,-251 92 131,-2-1 1,-1-2-1,-1-2 1,47-39-1,-74 52-225,-1 0-1,-1-2 0,0 1 0,-1-2 1,13-20-1,-20 25 20,0 0 1,-1 0-1,0 0 1,-1-1-1,0 0 0,-1 0 1,-1 0-1,3-24 1,-6 24 174,1-1 1,-2 1 0,0-1-1,0 1 1,-2 0 0,1 0 0,-2 0-1,-6-17 1,2 11-136,-1 1 0,-1 0 0,-1 1 0,0 0 0,-14-17 0,-5 0 199,-2 2 0,-1 1-1,-1 1 1,-61-41 0,14 19-93,-3 4-1,-1 3 1,-171-64-1,85 53-361,-202-41 1,169 55-2700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4.319"/>
    </inkml:context>
    <inkml:brush xml:id="br0">
      <inkml:brushProperty name="width" value="0.05" units="cm"/>
      <inkml:brushProperty name="height" value="0.05" units="cm"/>
    </inkml:brush>
  </inkml:definitions>
  <inkml:trace contextRef="#ctx0" brushRef="#br0">1 15 24575,'0'-3'0,"0"-4"0,0 2 0,0 9 0,0 8 0,0 8 0,0 10 0,3 11 0,1 10 0,0 5 0,-1 5 0,-1-8-8191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4.690"/>
    </inkml:context>
    <inkml:brush xml:id="br0">
      <inkml:brushProperty name="width" value="0.05" units="cm"/>
      <inkml:brushProperty name="height" value="0.05" units="cm"/>
    </inkml:brush>
  </inkml:definitions>
  <inkml:trace contextRef="#ctx0" brushRef="#br0">16 510 24575,'-8'-126'0,"5"94"0,0 0 0,2 1 0,1-1 0,8-60 0,-6 84 0,0 1 0,0-1 0,1 1 0,0-1 0,0 1 0,1 0 0,0 0 0,0 1 0,0-1 0,1 1 0,0 0 0,1 0 0,6-7 0,-3 7 0,-1-1 0,1 1 0,1 1 0,-1 0 0,1 0 0,0 1 0,0 0 0,20-5 0,-11 5 0,0 1 0,0 1 0,0 1 0,0 0 0,1 2 0,-1 0 0,0 1 0,0 1 0,0 0 0,28 11 0,-34-10 0,-1 1 0,-1 0 0,1 1 0,-1 0 0,0 1 0,0 1 0,-1-1 0,0 2 0,0-1 0,-1 1 0,9 12 0,-12-14 0,-1 1 0,0 0 0,0 0 0,-1 0 0,0 1 0,-1-1 0,0 1 0,0 0 0,-1 0 0,0 0 0,-1 0 0,0 0 0,0 0 0,-1 1 0,0-1 0,-2 12 0,0-8 0,-1 1 0,-1-1 0,0 0 0,-1 0 0,0-1 0,-1 1 0,0-1 0,-1 0 0,0-1 0,-1 0 0,-1 0 0,1 0 0,-2-1 0,1-1 0,-2 1 0,1-2 0,-18 13 0,9-9 0,0-1 0,-1 0 0,0-2 0,0 0 0,-1-1 0,0-1 0,-1-1 0,0-1 0,1-1 0,-25 1 0,36-4 0,1-2 0,-1 1 0,0-1 0,-17-4 0,25 5 0,-1-1 0,1 0 0,0 0 0,0 0 0,0 0 0,0 0 0,0 0 0,0 0 0,0-1 0,0 1 0,-2-3 0,3 3 0,0 0 0,1 0 0,-1 0 0,1 0 0,-1 0 0,1 0 0,-1 0 0,1 0 0,0 0 0,0 0 0,-1-1 0,1 1 0,0 0 0,0 0 0,0 0 0,0 0 0,0 0 0,1 0 0,-1-1 0,0 1 0,0 0 0,1 0 0,-1 0 0,1 0 0,0-1 0,0-1 23,1 1 0,0-1 0,0 0-1,0 1 1,0 0 0,1-1 0,-1 1-1,1 0 1,-1 0 0,1 0 0,0 0-1,-1 1 1,1-1 0,5-1 0,44-12-1730,-23 9-5119</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5.289"/>
    </inkml:context>
    <inkml:brush xml:id="br0">
      <inkml:brushProperty name="width" value="0.05" units="cm"/>
      <inkml:brushProperty name="height" value="0.05" units="cm"/>
    </inkml:brush>
  </inkml:definitions>
  <inkml:trace contextRef="#ctx0" brushRef="#br0">1 100 24575,'0'-2'0,"0"0"0,0 1 0,0-1 0,0 1 0,0-1 0,0 0 0,0 1 0,1-1 0,-1 0 0,1 1 0,-1-1 0,1 1 0,-1-1 0,1 1 0,0-1 0,0 1 0,0 0 0,0-1 0,0 1 0,0 0 0,0 0 0,0 0 0,0-1 0,1 1 0,-1 1 0,0-1 0,1 0 0,-1 0 0,1 0 0,-1 1 0,1-1 0,-1 1 0,1-1 0,0 1 0,-1-1 0,1 1 0,-1 0 0,4 0 0,-1 0 0,1 1 0,-1-1 0,0 1 0,0 0 0,1 0 0,-1 1 0,0-1 0,0 1 0,0 0 0,0 0 0,-1 0 0,1 1 0,6 4 0,-3 1 0,0-1 0,0 2 0,-1-1 0,0 1 0,0 0 0,-1 0 0,-1 0 0,1 1 0,3 11 0,-6-14 0,0-1 0,0 1 0,0 0 0,-1 0 0,0 0 0,0 0 0,-1 0 0,0 0 0,0 0 0,-1 0 0,0-1 0,0 1 0,0 0 0,-5 12 0,6-18 0,0 0 0,-1 0 0,1 0 0,0 0 0,-1 0 0,1 0 0,-1 0 0,0 0 0,1 0 0,-1 0 0,0 0 0,1 0 0,-1-1 0,0 1 0,0 0 0,0 0 0,0-1 0,0 1 0,0-1 0,0 1 0,0-1 0,0 1 0,0-1 0,0 1 0,0-1 0,0 0 0,0 0 0,0 1 0,0-1 0,-1 0 0,1 0 0,0 0 0,0 0 0,0-1 0,0 1 0,0 0 0,0 0 0,-1-1 0,0 1 0,0-2 0,0 1 0,1 0 0,-1-1 0,0 1 0,1-1 0,-1 1 0,1-1 0,0 0 0,-1 0 0,1 0 0,0 1 0,0-1 0,0 0 0,0 0 0,1-1 0,-1 1 0,0 0 0,1 0 0,-1-4 0,1 0 0,0-1 0,0 0 0,1 1 0,-1-1 0,1 1 0,1-1 0,0 1 0,-1-1 0,2 1 0,-1 0 0,1 0 0,0 0 0,0 0 0,1 1 0,0-1 0,0 1 0,9-9 0,-5 5 0,2 1 0,-1 0 0,1 0 0,0 1 0,1 1 0,-1-1 0,1 2 0,20-8 0,-18 9 0,1 1 0,28-3 0,-27 4 0,-1-1 0,16-3 0,-29 6 0,0-1 0,0 1 0,0 0 0,0-1 0,0 1 0,0-1 0,0 1 0,0-1 0,0 1 0,-1-1 0,1 0 0,0 1 0,0-1 0,1-1 0,-2 1 0,0 1 0,0 0 0,0 0 0,0-1 0,0 1 0,0 0 0,0-1 0,0 1 0,0 0 0,0 0 0,0-1 0,0 1 0,0 0 0,0-1 0,0 1 0,0 0 0,0 0 0,0-1 0,0 1 0,0 0 0,0 0 0,-1-1 0,1 1 0,0 0 0,0 0 0,0-1 0,-1 1 0,1 0 0,0 0 0,0 0 0,0 0 0,-1-1 0,1 1 0,-1-1 0,-1 1 0,1-1 0,0 1 0,-1-1 0,1 1 0,-1 0 0,1-1 0,-1 1 0,1 0 0,0 0 0,-1 0 0,1 0 0,-1 0 0,1 0 0,-1 0 0,1 1 0,-1-1 0,1 1 0,0-1 0,-1 1 0,-1 0 0,0 1 0,0 0 0,-1 1 0,1 0 0,0-1 0,0 1 0,0 0 0,1 0 0,-1 1 0,1-1 0,0 1 0,0-1 0,0 1 0,0 0 0,0-1 0,1 1 0,0 0 0,0 0 0,0 0 0,0 0 0,0 0 0,1 0 0,0 1 0,0-1 0,0 0 0,1 7 0,1 1 0,0 1 0,0 0 0,1-1 0,1 1 0,0-1 0,1 0 0,6 11 0,-8-17 0,0-1 0,1 0 0,-1 1 0,1-2 0,0 1 0,1 0 0,-1-1 0,1 0 0,-1 0 0,1 0 0,1 0 0,10 5 0,-13-8 0,0 0 0,1 0 0,-1 0 0,1 0 0,-1 0 0,1 0 0,-1-1 0,1 0 0,0 0 0,-1 0 0,1 0 0,-1 0 0,1-1 0,-1 0 0,1 0 0,-1 0 0,1 0 0,-1 0 0,0-1 0,0 1 0,1-1 0,-1 0 0,5-4 0,-3 2 0,-1 0 0,1 0 0,-1-1 0,0 0 0,0 0 0,0 0 0,-1-1 0,0 1 0,0-1 0,0 0 0,0 0 0,-1 0 0,0 0 0,-1 0 0,1 0 0,-1 0 0,0-1 0,-1 1 0,1 0 0,-1-1 0,-1 1 0,1-1 0,-1 1 0,-3-10 0,2 6 0,0 1 0,-1 0 0,-1 0 0,0 0 0,0 0 0,0 0 0,-1 1 0,0 0 0,-1 0 0,0 0 0,0 1 0,-1 0 0,0 0 0,0 1 0,-14-10 0,19 14 34,-1 1 1,0-1-1,0 1 0,0 0 0,0 0 0,0 0 0,0 0 0,0 1 0,-5-1 1,7 1-76,0 0 0,0 0 1,0 0-1,1 0 0,-1 0 1,0 0-1,0 0 1,0 1-1,1-1 0,-1 0 1,0 0-1,0 1 0,1-1 1,-1 1-1,0-1 0,1 0 1,-1 1-1,0-1 1,1 1-1,-1 0 0,1-1 1,-1 1-1,1-1 0,-1 1 1,1 0-1,0 0 0,-1-1 1,1 1-1,0 0 1,-1 0-1,1-1 0,0 1 1,0 0-1,0 0 0,-1-1 1,1 1-1,0 0 1,0 0-1,0 0 0,1 0 1,-1 1-1,2 8-6785</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5.656"/>
    </inkml:context>
    <inkml:brush xml:id="br0">
      <inkml:brushProperty name="width" value="0.05" units="cm"/>
      <inkml:brushProperty name="height" value="0.05" units="cm"/>
    </inkml:brush>
  </inkml:definitions>
  <inkml:trace contextRef="#ctx0" brushRef="#br0">47 41 24575,'-3'-2'0,"0"1"0,0-1 0,1 1 0,-1-1 0,0 0 0,1 0 0,-1 0 0,1 0 0,0-1 0,-4-3 0,-4-4 0,10 10 0,0 0 0,0 0 0,0 0 0,0 0 0,0 1 0,0-1 0,0 0 0,0 0 0,0 0 0,0 0 0,0 0 0,0 0 0,0 0 0,0 1 0,0-1 0,0 0 0,0 0 0,0 0 0,0 0 0,0 0 0,0 0 0,0 0 0,0 0 0,0 0 0,0 1 0,0-1 0,0 0 0,-1 0 0,1 0 0,0 0 0,0 0 0,0 0 0,0 0 0,0 0 0,0 0 0,0 0 0,0 0 0,0 0 0,-1 0 0,1 0 0,0 0 0,0 0 0,0 0 0,0 0 0,0 0 0,0 0 0,0 0 0,-1 0 0,1 0 0,0 0 0,0 0 0,0 0 0,0 0 0,0 0 0,0 0 0,0 0 0,0 0 0,-1 0 0,1 0 0,0 0 0,0 0 0,0 0 0,0 0 0,0 0 0,0 0 0,0 0 0,0 0 0,0-1 0,3 17 0,10 18 0,5 11 0,3-1 0,1-1 0,47 68 0,-68-109 0,0-1 0,0 1 0,1-1 0,-1 1 0,0-1 0,0 0 0,1 0 0,-1 0 0,1 0 0,-1 0 0,1 0 0,-1 0 0,1 0 0,0 0 0,-1-1 0,1 1 0,0-1 0,2 1 0,-3-1 0,1 0 0,-1-1 0,0 1 0,1-1 0,-1 1 0,0-1 0,0 1 0,0-1 0,1 0 0,-1 1 0,0-1 0,0 0 0,0 0 0,0 0 0,0 0 0,0 0 0,0 0 0,0 0 0,-1 0 0,1-1 0,0 1 0,-1 0 0,1 0 0,0-2 0,8-22 0,-1-1 0,0 0 0,-2 0 0,5-51 0,-10 70 0,1-8 0,3-34 0,-5 45 0,1 1 0,-2-1 0,1 0 0,0 0 0,-1 1 0,1-1 0,-1 0 0,0 1 0,-3-7 0,4 10 7,0-1-1,0 1 1,0 0-1,0 0 0,-1-1 1,1 1-1,0 0 1,0 0-1,0 0 1,0-1-1,0 1 1,-1 0-1,1 0 0,0 0 1,0 0-1,-1-1 1,1 1-1,0 0 1,0 0-1,0 0 0,-1 0 1,1 0-1,0 0 1,-1 0-1,1 0 1,0 0-1,0 0 1,-1 0-1,1 0 0,0 0 1,0 0-1,-1 0 1,1 0-1,0 0 1,0 0-1,-1 0 1,1 0-1,0 0 0,0 0 1,-1 0-1,1 0 1,0 1-1,0-1 1,0 0-1,-1 0 0,1 0 1,0 0-1,0 1 1,0-1-1,-1 0 1,1 0-1,0 1 1,-8 11-1714,3 1-5119</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5.993"/>
    </inkml:context>
    <inkml:brush xml:id="br0">
      <inkml:brushProperty name="width" value="0.05" units="cm"/>
      <inkml:brushProperty name="height" value="0.05" units="cm"/>
    </inkml:brush>
  </inkml:definitions>
  <inkml:trace contextRef="#ctx0" brushRef="#br0">53 376 24575,'0'-3'0,"-3"-4"0,-1 3 0,0 4 0,1 5 0,4 8 0,2 7 0,0 3 0,2 4 0,1 0 0,2 1 0,0-4-8191</inkml:trace>
  <inkml:trace contextRef="#ctx0" brushRef="#br0" timeOffset="1">36 35 24575,'0'-6'0,"-3"-4"0,-4-2 0,-1 6 0,2 5 0,1 7 0,1 8 0,2 6 0,1 7 0,1-1-8191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6.447"/>
    </inkml:context>
    <inkml:brush xml:id="br0">
      <inkml:brushProperty name="width" value="0.05" units="cm"/>
      <inkml:brushProperty name="height" value="0.05" units="cm"/>
    </inkml:brush>
  </inkml:definitions>
  <inkml:trace contextRef="#ctx0" brushRef="#br0">190 451 24575,'0'0'0,"0"1"0,1 0 0,-1-1 0,0 1 0,0 0 0,1-1 0,-1 1 0,0-1 0,1 1 0,-1 0 0,0-1 0,1 1 0,-1-1 0,1 1 0,-1-1 0,1 1 0,-1-1 0,1 0 0,-1 1 0,1-1 0,0 0 0,-1 1 0,1-1 0,0 0 0,-1 0 0,1 1 0,-1-1 0,1 0 0,0 0 0,0 0 0,-1 0 0,1 0 0,0 0 0,-1 0 0,1 0 0,1 0 0,1-1 0,-1 1 0,1 0 0,0 0 0,0-1 0,-1 0 0,1 0 0,5-2 0,-5 2 0,0-1 0,-1 0 0,1-1 0,0 1 0,-1 0 0,1-1 0,-1 1 0,0-1 0,1 0 0,-1 0 0,-1 0 0,1 0 0,0 0 0,-1 0 0,1-1 0,-1 1 0,0 0 0,0-1 0,-1 1 0,1-1 0,-1 1 0,1-1 0,-1 1 0,0-1 0,-1 1 0,1-1 0,0 1 0,-1-1 0,0 1 0,0 0 0,-2-6 0,1 3 0,-1-1 0,0 1 0,0 0 0,0 0 0,-1 0 0,0 0 0,0 0 0,-1 1 0,0 0 0,0 0 0,0 0 0,0 1 0,-1-1 0,1 1 0,-8-3 0,9 5 0,0 0 0,0 0 0,-1 0 0,1 1 0,-1-1 0,1 1 0,-1 1 0,1-1 0,-1 0 0,0 1 0,1 0 0,-1 0 0,0 1 0,1-1 0,-1 1 0,-6 2 0,6-1 0,0 0 0,0 1 0,0-1 0,0 1 0,0 1 0,1-1 0,-1 0 0,1 1 0,0 0 0,0 0 0,-6 9 0,3-3 0,0 1 0,1-1 0,1 1 0,0 0 0,1 0 0,0 1 0,0 0 0,1-1 0,1 1 0,0 0 0,1 0 0,-1 13 0,2-19 0,0 0 0,1 0 0,-1 0 0,1 0 0,0 0 0,1 0 0,-1 0 0,1-1 0,0 1 0,1-1 0,-1 1 0,1-1 0,0 0 0,1 0 0,-1 0 0,1 0 0,0 0 0,0-1 0,0 0 0,1 0 0,0 0 0,-1 0 0,1-1 0,0 0 0,1 0 0,-1 0 0,1-1 0,-1 0 0,1 0 0,0 0 0,0 0 0,-1-1 0,1 0 0,0-1 0,0 1 0,0-1 0,0 0 0,0 0 0,8-2 0,-4 0 0,0 0 0,0-1 0,0 0 0,0 0 0,0-1 0,-1-1 0,0 0 0,0 0 0,0 0 0,0-1 0,-1-1 0,0 1 0,0-1 0,-1-1 0,0 1 0,10-16 0,-6 7 0,0 0 0,-1-1 0,-2 0 0,1-1 0,-2 0 0,0 0 0,-1-1 0,3-20 0,-3 8 0,-2 0 0,0-58 0,-4 71 0,-1 0 0,-1 0 0,-1 0 0,-1 0 0,0 1 0,-9-25 0,12 40 0,0 0 0,0 0 0,1 1 0,-1-1 0,0 0 0,-1 0 0,1 0 0,0 1 0,0-1 0,-1 1 0,1-1 0,-1 1 0,0-1 0,-2-1 0,3 3 0,1 0 0,0 0 0,-1 0 0,1 0 0,-1 0 0,1 0 0,0 0 0,-1 0 0,1 0 0,-1 0 0,1 0 0,0 0 0,-1 0 0,1 0 0,-1 0 0,1 0 0,0 0 0,-1 1 0,1-1 0,0 0 0,-1 0 0,1 0 0,0 1 0,-1-1 0,1 0 0,-1 1 0,-7 18 0,4 5 0,1 1 0,2-1 0,1 45 0,16 73 0,-11-115-227,0 1-1,2-1 1,2 0-1,0-1 1,16 33-1,-6-25-6598</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6.805"/>
    </inkml:context>
    <inkml:brush xml:id="br0">
      <inkml:brushProperty name="width" value="0.05" units="cm"/>
      <inkml:brushProperty name="height" value="0.05" units="cm"/>
    </inkml:brush>
  </inkml:definitions>
  <inkml:trace contextRef="#ctx0" brushRef="#br0">105 222 24575,'0'-1'0,"0"1"0,0-1 0,-1 1 0,1-1 0,0 1 0,0-1 0,0 1 0,-1-1 0,1 1 0,0-1 0,0 1 0,-1-1 0,1 1 0,-1-1 0,1 1 0,0 0 0,-1-1 0,1 1 0,-1 0 0,1-1 0,0 1 0,-1 0 0,0-1 0,-4-4 0,13-3 0,9-5 0,-8 7 0,0 0 0,-1-1 0,1 0 0,7-9 0,-14 13 0,1-1 0,-1 1 0,0-1 0,0 0 0,0 1 0,0-1 0,0 0 0,-1-1 0,0 1 0,0 0 0,0 0 0,0 0 0,-1-1 0,0-3 0,0 4 0,0 1 0,0 0 0,0-1 0,-1 1 0,1 0 0,-1 0 0,0 0 0,0-1 0,-1 1 0,1 0 0,0 0 0,-1 1 0,0-1 0,0 0 0,0 0 0,0 1 0,0-1 0,0 1 0,-1 0 0,1 0 0,-1 0 0,0 0 0,1 0 0,-1 0 0,0 1 0,0-1 0,0 1 0,0 0 0,0 0 0,-1 0 0,1 0 0,0 0 0,-6 0 0,5 1 0,-1-1 0,1 1 0,0 0 0,-1 0 0,1 1 0,-1-1 0,1 1 0,0 0 0,-1 0 0,1 0 0,0 1 0,0-1 0,0 1 0,0 0 0,0 0 0,0 0 0,1 1 0,-1 0 0,1-1 0,0 1 0,-1 0 0,1 1 0,0-1 0,1 0 0,-4 6 0,3-3-41,1 1 0,0-1-1,0 1 1,0 0-1,1 0 1,0 0 0,0 0-1,1 0 1,-1 0 0,2 0-1,-1 0 1,1 0-1,0 0 1,0 0 0,1-1-1,0 1 1,0 0 0,1-1-1,0 1 1,0-1-1,0 0 1,1 0 0,0 0-1,0 0 1,1-1 0,-1 0-1,1 1 1,0-2-1,0 1 1,1-1 0,0 1-1,10 5 1,11 1-6785</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7.145"/>
    </inkml:context>
    <inkml:brush xml:id="br0">
      <inkml:brushProperty name="width" value="0.05" units="cm"/>
      <inkml:brushProperty name="height" value="0.05" units="cm"/>
    </inkml:brush>
  </inkml:definitions>
  <inkml:trace contextRef="#ctx0" brushRef="#br0">52 116 24575,'-15'-30'0,"-19"-50"0,34 80 0,0 0 0,-1 0 0,1 0 0,0 0 0,0 0 0,0 0 0,0 0 0,0 0 0,0-1 0,0 1 0,0 0 0,-1 0 0,1 0 0,0 0 0,0 0 0,0 0 0,0 0 0,0-1 0,0 1 0,0 0 0,0 0 0,0 0 0,0 0 0,0 0 0,0 0 0,0-1 0,0 1 0,0 0 0,0 0 0,0 0 0,0 0 0,0 0 0,0 0 0,0-1 0,0 1 0,0 0 0,0 0 0,0 0 0,0 0 0,0 0 0,0 0 0,0 0 0,1-1 0,-1 1 0,0 0 0,0 0 0,0 0 0,0 0 0,0 0 0,0 0 0,0 0 0,0 0 0,1 0 0,-1 0 0,0 0 0,0 0 0,0-1 0,0 1 0,0 0 0,0 0 0,1 0 0,-1 0 0,9 8 0,9 16 0,-17-24 0,65 117 0,-59-103 0,0 1 0,-1 0 0,-1 0 0,0 0 0,-1 1 0,2 19 0,-6-24 0,-4-15 0,-4-18 0,7 9 0,1 0 0,0-1 0,0 1 0,2 0 0,-1-1 0,2 1 0,0 0 0,0 0 0,1 1 0,1-1 0,0 1 0,1 0 0,0 0 0,1 1 0,8-12 0,-12 20 38,-1 0 0,0 1 0,1-1 0,-1 1 0,1 0 0,0 0 0,0 0 0,5-3 0,-7 4-97,0 1 0,0 0 0,0-1 0,0 1 0,0 0 0,1-1 1,-1 1-1,0 0 0,0 0 0,0 0 0,0 0 0,1 0 1,-1 0-1,0 0 0,0 1 0,0-1 0,0 0 0,0 1 0,0-1 1,0 0-1,1 1 0,-1 0 0,0-1 0,0 1 0,-1-1 0,1 1 1,0 0-1,1 1 0,6 8-6767</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8.151"/>
    </inkml:context>
    <inkml:brush xml:id="br0">
      <inkml:brushProperty name="width" value="0.05" units="cm"/>
      <inkml:brushProperty name="height" value="0.05" units="cm"/>
    </inkml:brush>
  </inkml:definitions>
  <inkml:trace contextRef="#ctx0" brushRef="#br0">2 87 24575,'-1'-20'0,"1"15"0,-1-1 0,1 1 0,0-1 0,0 1 0,1-1 0,-1 1 0,1 0 0,1-1 0,-1 1 0,3-6 0,-4 11 0,0 0 0,0 0 0,0-1 0,0 1 0,0 0 0,0 0 0,0 0 0,0 0 0,0 0 0,0 0 0,0 0 0,1 0 0,-1 0 0,0 0 0,0 0 0,0 0 0,0-1 0,0 1 0,0 0 0,0 0 0,0 0 0,0 0 0,1 0 0,-1 0 0,0 0 0,0 0 0,0 0 0,0 0 0,0 0 0,0 0 0,0 0 0,1 0 0,-1 0 0,0 0 0,0 0 0,0 0 0,0 0 0,0 1 0,0-1 0,0 0 0,0 0 0,0 0 0,1 0 0,-1 0 0,0 0 0,0 0 0,0 0 0,0 0 0,5 8 0,1 9 0,0 19 0,4 64 0,-6-43 0,7 169 0,-8-205 0,2-16 0,2-13 0,5-22 0,17-57 0,-24 64 0,2 1 0,1 0 0,0 0 0,2 0 0,15-24 0,-24 44 0,0 0 0,0 0 0,1 1 0,-1-1 0,1 0 0,-1 1 0,1-1 0,-1 1 0,1-1 0,0 1 0,0 0 0,0 0 0,0 0 0,0 0 0,0 0 0,0 0 0,0 0 0,4 0 0,-4 1 0,-1 0 0,1 0 0,0 1 0,0-1 0,-1 1 0,1-1 0,-1 1 0,1 0 0,-1 0 0,1 0 0,-1-1 0,1 1 0,-1 0 0,0 1 0,1-1 0,-1 0 0,0 0 0,0 1 0,0-1 0,0 0 0,0 1 0,0-1 0,0 1 0,1 3 0,4 9 97,0 1 0,5 18-1,-9-24-261,1 1-1,0-1 1,0 0-1,1 0 1,0 0-1,1 0 1,0 0-1,1-1 1,6 9-1,-1-8-6660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7.083"/>
    </inkml:context>
    <inkml:brush xml:id="br0">
      <inkml:brushProperty name="width" value="0.05" units="cm"/>
      <inkml:brushProperty name="height" value="0.05" units="cm"/>
    </inkml:brush>
  </inkml:definitions>
  <inkml:trace contextRef="#ctx0" brushRef="#br0">30 154 24575,'11'-12'0,"-1"1"0,16-25 0,-23 32 0,-1 0 0,0 0 0,0 0 0,0 0 0,0 0 0,-1-1 0,0 1 0,0-1 0,0 1 0,0-1 0,-1 1 0,0-1 0,0 1 0,0-6 0,0 9 0,0 0 0,0 0 0,0 0 0,0 0 0,-1 0 0,1 0 0,0 0 0,0 0 0,-1 0 0,1 0 0,0 0 0,-1 1 0,1-1 0,-1 0 0,1 0 0,-1 0 0,1 1 0,-1-1 0,0 0 0,0 0 0,1 1 0,-1-1 0,0 1 0,0-1 0,1 1 0,-1-1 0,0 1 0,0-1 0,0 1 0,0 0 0,0-1 0,0 1 0,0 0 0,0 0 0,0 0 0,0 0 0,0 0 0,0 0 0,0 0 0,0 0 0,0 0 0,0 0 0,0 0 0,1 1 0,-1-1 0,0 0 0,0 1 0,0-1 0,0 1 0,0-1 0,0 1 0,0 0 0,-4 1 0,1 1 0,0 0 0,0 0 0,0 1 0,1-1 0,-1 1 0,1-1 0,-6 9 0,6-8 0,1 0 0,0 1 0,0-1 0,0 1 0,0 0 0,1-1 0,0 1 0,0 0 0,0 0 0,0 0 0,1 0 0,0 0 0,0 0 0,0 0 0,1 0 0,0-1 0,0 1 0,0 0 0,0 0 0,1 0 0,0-1 0,0 1 0,0-1 0,0 1 0,1-1 0,-1 0 0,1 0 0,0 0 0,1 0 0,-1-1 0,1 1 0,-1-1 0,1 0 0,0 0 0,0 0 0,1-1 0,-1 1 0,0-1 0,1 0 0,-1 0 0,1-1 0,0 1 0,6 0 0,-7-1 0,-1 0 0,1-1 0,-1 0 0,1 1 0,-1-1 0,0-1 0,1 1 0,-1 0 0,1-1 0,-1 0 0,0 1 0,1-1 0,-1-1 0,0 1 0,0 0 0,0-1 0,0 0 0,0 0 0,0 1 0,0-2 0,0 1 0,-1 0 0,1-1 0,-1 1 0,0-1 0,0 1 0,0-1 0,0 0 0,2-5 0,2-4 0,0 0 0,-1-1 0,-1 0 0,0 0 0,-1-1 0,2-14 0,-5 27 0,0 0 0,0-1 0,0 1 0,1 0 0,-1 0 0,1-1 0,-1 1 0,1 0 0,-1 0 0,1 0 0,-1 0 0,1-1 0,0 1 0,1-1 0,-2 2 0,1 0 0,-1-1 0,1 1 0,-1 0 0,1 0 0,-1-1 0,1 1 0,-1 0 0,1 0 0,-1 0 0,1 0 0,0 0 0,-1 0 0,1 0 0,-1 0 0,1 0 0,-1 0 0,1 0 0,-1 0 0,1 0 0,-1 1 0,1-1 0,0 0 0,4 3 0,-1 0 0,0 0 0,1 1 0,-1-1 0,6 8 0,4 2 0,-3-5 0,1 0 0,1-1 0,-1 0 0,24 8 0,-23-10 0,0 1 0,-1 0 0,1 0 0,21 17 0,-30-19 0,1 1 0,-1 0 0,0 0 0,0 1 0,0-1 0,-1 1 0,0-1 0,0 1 0,0 0 0,-1 0 0,0 1 0,0-1 0,-1 0 0,1 1 0,-2-1 0,1 1 0,0 7 0,-1-3 0,-1 0 0,1-1 0,-2 1 0,0 0 0,0-1 0,0 1 0,-1-1 0,-1 0 0,-8 16 0,8-18 0,-1 0 0,0 0 0,-1-1 0,1 0 0,-1 0 0,-1 0 0,1-1 0,-9 6 0,13-11 0,0 1 0,0-1 0,0 1 0,0-1 0,0 0 0,0 0 0,0 0 0,-1 0 0,1-1 0,0 1 0,-1 0 0,1-1 0,0 0 0,-1 1 0,1-1 0,-1 0 0,1 0 0,-1-1 0,1 1 0,0 0 0,-1-1 0,1 0 0,0 1 0,-1-1 0,1 0 0,0 0 0,0 0 0,0 0 0,0-1 0,0 1 0,0-1 0,0 1 0,0-1 0,0 1 0,-1-3 0,-1-1 0,0-1 0,1 1 0,-1-1 0,1 0 0,0 0 0,1 0 0,0 0 0,0-1 0,0 1 0,0-1 0,1 1 0,0-1 0,1 1 0,-1-1 0,1 0 0,1 1 0,0-8 0,1 1 0,0 0 0,1 0 0,0 1 0,1-1 0,0 1 0,1 0 0,12-21 0,-11 23 27,1 1-1,0 0 0,0 0 0,1 1 1,0 0-1,1 0 0,0 1 0,0 0 1,1 1-1,-1 0 0,1 0 0,11-4 1,-14 7-113,0 0 1,0 1 0,0 0-1,0 0 1,0 0 0,0 1-1,1 0 1,-1 1 0,0 0-1,1 0 1,-1 0 0,0 1-1,0 0 1,1 0 0,-1 1-1,0 0 1,0 0 0,0 1-1,10 5 1,6 8-6741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8.489"/>
    </inkml:context>
    <inkml:brush xml:id="br0">
      <inkml:brushProperty name="width" value="0.05" units="cm"/>
      <inkml:brushProperty name="height" value="0.05" units="cm"/>
    </inkml:brush>
  </inkml:definitions>
  <inkml:trace contextRef="#ctx0" brushRef="#br0">0 26 24575,'2'-23'0,"-2"23"0,0 0 0,0-1 0,0 1 0,0 0 0,0 0 0,0 0 0,0 0 0,0 0 0,0 0 0,0 0 0,0 0 0,0 0 0,0 0 0,0 0 0,0-1 0,0 1 0,1 0 0,-1 0 0,0 0 0,0 0 0,0 0 0,0 0 0,0 0 0,0 0 0,0 0 0,0 0 0,0 0 0,0 0 0,0 0 0,0 0 0,0 0 0,0 0 0,1 0 0,-1 0 0,0 0 0,0 0 0,0 0 0,0 0 0,0 0 0,0-1 0,0 1 0,0 1 0,0-1 0,0 0 0,0 0 0,1 0 0,-1 0 0,0 0 0,0 0 0,0 0 0,0 0 0,0 0 0,0 0 0,0 0 0,0 0 0,0 0 0,0 0 0,0 0 0,0 0 0,6 12 0,62 236 0,-67-245 38,-1-1 0,1 0 0,0 1 0,1-1 0,-1 1 0,0-1 0,1 0 0,2 3 0,-4-4-47,0-1 0,0 0 0,0 0 1,0 0-1,1 0 0,-1 0 0,0 0 1,0 0-1,0 1 0,0-1 0,1 0 1,-1 0-1,0 0 0,0 0 0,0 0 1,0 0-1,1 0 0,-1 0 0,0 0 1,0 0-1,0 0 0,1 0 0,-1 0 1,0 0-1,0 0 0,0 0 0,0 0 1,1 0-1,-1 0 0,0 0 0,0-1 1,0 1-1,0 0 0,1 0 0,-1 0 1,0 0-1,0 0 0,0 0 0,5-15-1356,-4 2-5461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9.156"/>
    </inkml:context>
    <inkml:brush xml:id="br0">
      <inkml:brushProperty name="width" value="0.05" units="cm"/>
      <inkml:brushProperty name="height" value="0.05" units="cm"/>
    </inkml:brush>
  </inkml:definitions>
  <inkml:trace contextRef="#ctx0" brushRef="#br0">34 127 24575,'-16'-10'0,"-1"-1"0,17 10 0,0 1 0,-1-1 0,1 1 0,0-1 0,0 0 0,0 1 0,1-1 0,-1 1 0,0-1 0,0 1 0,0-1 0,0 0 0,0 1 0,1-1 0,-1 1 0,0-1 0,1 1 0,-1-1 0,0 1 0,1-1 0,-1 1 0,0-1 0,1 1 0,-1 0 0,1-1 0,-1 1 0,1 0 0,-1-1 0,1 1 0,-1 0 0,1 0 0,-1-1 0,1 1 0,0 0 0,0 0 0,10-6 0,0 1 0,0 0 0,0 1 0,1 0 0,16-2 0,64-7 0,-32 5 0,-51 7 0,-1-1 0,1 1 0,-1-2 0,0 1 0,13-7 0,-21 9 0,0 0 0,0 0 0,0 0 0,1 0 0,-1 0 0,0 0 0,0 0 0,0 0 0,1 0 0,-1 0 0,0 0 0,0 0 0,0 0 0,0 0 0,1 0 0,-1 0 0,0 0 0,0 0 0,0 0 0,1 0 0,-1 0 0,0 0 0,0 0 0,0 1 0,0-1 0,1 0 0,-1 0 0,0 0 0,0 0 0,0 0 0,0 0 0,0 1 0,0-1 0,1 0 0,-1 0 0,0 0 0,0 0 0,0 1 0,3 10 0,-1 18 0,-2-24 0,1 50 0,-2-30 0,6 48 0,-5-72 0,0 0 0,0 0 0,0 0 0,0 0 0,1 0 0,-1 0 0,0 0 0,0 0 0,1 0 0,-1 0 0,1 0 0,-1 0 0,1 0 0,-1 0 0,1 0 0,0 0 0,-1 0 0,1 0 0,1 1 0,-1-2 0,-1-1 0,1 1 0,0 0 0,-1 0 0,1 0 0,-1-1 0,1 1 0,-1 0 0,1-1 0,-1 1 0,1 0 0,-1-1 0,1 1 0,-1-1 0,1 1 0,-1 0 0,0-1 0,1 1 0,-1-1 0,0 0 0,1 1 0,-1-1 0,0 0 0,17-43 0,-7 5 0,12-37 0,-20 68 0,1 1 0,1-1 0,0 1 0,0-1 0,0 1 0,11-13 0,-14 20 0,-1-1 0,1 0 0,-1 1 0,1-1 0,0 0 0,-1 1 0,1-1 0,0 1 0,0-1 0,-1 1 0,1-1 0,0 1 0,0 0 0,0-1 0,0 1 0,0 0 0,-1 0 0,1 0 0,0-1 0,0 1 0,0 0 0,0 0 0,0 0 0,2 1 0,-2-1 0,0 1 0,1 0 0,-1 0 0,1 0 0,-1-1 0,0 1 0,0 0 0,0 1 0,1-1 0,-1 0 0,0 0 0,0 0 0,0 2 0,4 6 0,0 0 0,-1 0 0,5 15 0,-7-19 0,-2-4 0,3 7 0,-1-1 0,1 0 0,0 0 0,1-1 0,4 8 0,-7-13 0,0 0 0,-1-1 0,1 1 0,0 0 0,-1 0 0,1 0 0,0-1 0,0 1 0,0 0 0,0-1 0,0 1 0,0 0 0,0-1 0,0 1 0,0-1 0,0 0 0,0 1 0,0-1 0,0 0 0,1 0 0,-1 0 0,0 0 0,0 0 0,0 0 0,0 0 0,0 0 0,0 0 0,1 0 0,-1-1 0,0 1 0,0 0 0,0-1 0,0 1 0,0-1 0,0 1 0,0-1 0,0 1 0,0-1 0,0 0 0,-1 0 0,1 1 0,0-1 0,0-1 0,8-7 0,0-1 0,11-17 0,-15 19 0,0 1 0,1 0 0,0 0 0,0 0 0,0 1 0,14-11 0,-19 17 0,-1-1 0,1 1 0,-1-1 0,1 1 0,0 0 0,-1-1 0,1 1 0,0 0 0,-1 0 0,1-1 0,0 1 0,0 0 0,-1 0 0,1 0 0,0 0 0,-1 0 0,1 0 0,0 0 0,0 0 0,-1 0 0,1 0 0,0 1 0,-1-1 0,1 0 0,0 0 0,0 1 0,-1-1 0,1 0 0,-1 1 0,1-1 0,0 1 0,-1-1 0,1 1 0,-1-1 0,1 1 0,-1-1 0,1 1 0,-1 0 0,0-1 0,1 1 0,-1-1 0,0 1 0,1 0 0,-1-1 0,0 1 0,0 0 0,0 0 0,1-1 0,-1 1 0,0 0 0,0 0 0,0 0 0,1 7 0,0 1 0,0-1 0,-1 14 0,0-17 0,0 25 152,-1-7-657,1 0-1,5 31 0,-2-37-6320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9.586"/>
    </inkml:context>
    <inkml:brush xml:id="br0">
      <inkml:brushProperty name="width" value="0.05" units="cm"/>
      <inkml:brushProperty name="height" value="0.05" units="cm"/>
    </inkml:brush>
  </inkml:definitions>
  <inkml:trace contextRef="#ctx0" brushRef="#br0">1 15 24575,'2'-15'0,"3"21"0,6 21 0,-6-4 0,-1 0 0,1 33 0,-2-27 0,-3-27 0,0 0 0,0-1 0,0 1 0,0-1 0,1 1 0,-1 0 0,1-1 0,-1 1 0,1-1 0,0 0 0,-1 1 0,3 2 0,-3-4 0,0 0 0,0 0 0,1 0 0,-1 1 0,1-1 0,-1 0 0,0 0 0,1 0 0,-1 0 0,0 0 0,1 0 0,-1 0 0,0 1 0,1-1 0,-1 0 0,1 0 0,-1 0 0,0-1 0,1 1 0,-1 0 0,0 0 0,1 0 0,-1 0 0,1 0 0,-1 0 0,0 0 0,1-1 0,-1 1 0,0 0 0,1 0 0,-1-1 0,5-3 0,-1-1 0,0 1 0,0-1 0,7-10 0,-2 3 0,-8 10 0,0 0 0,0 1 0,1-1 0,-1 1 0,0-1 0,1 1 0,-1-1 0,1 1 0,0 0 0,-1 0 0,1 0 0,0 0 0,0 0 0,-1 0 0,1 1 0,0-1 0,0 0 0,0 1 0,0 0 0,3-1 0,-3 2 0,0-1 0,0 1 0,-1 0 0,1-1 0,0 1 0,-1 0 0,1 0 0,-1 1 0,1-1 0,-1 0 0,1 0 0,-1 1 0,0-1 0,1 1 0,-1-1 0,0 1 0,0-1 0,0 1 0,0 0 0,-1 0 0,1-1 0,0 4 0,6 10 0,-2 1 0,0 0 0,-1 0 0,-1 0 0,0 1 0,-1-1 0,-1 1 0,-1 26 0,0-42 11,1 0-1,-1 0 0,0 0 1,0 0-1,0 0 0,-1 0 1,1 0-1,0 0 0,0 1 1,-1-1-1,1 0 0,0 0 1,-1 0-1,1 0 0,-1 0 1,0 0-1,1-1 0,-1 1 1,0 0-1,1 0 0,-1 0 1,0 0-1,0-1 0,0 1 1,0 0-1,0-1 1,0 1-1,0-1 0,0 1 1,0-1-1,0 1 0,-2-1 1,1 0-112,0 0 1,0 0-1,0-1 1,0 1 0,0-1-1,1 1 1,-1-1-1,0 0 1,0 0 0,0 0-1,1 0 1,-1 0 0,0 0-1,1-1 1,-1 1-1,-2-3 1,-9-10-6726</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9.925"/>
    </inkml:context>
    <inkml:brush xml:id="br0">
      <inkml:brushProperty name="width" value="0.05" units="cm"/>
      <inkml:brushProperty name="height" value="0.05" units="cm"/>
    </inkml:brush>
  </inkml:definitions>
  <inkml:trace contextRef="#ctx0" brushRef="#br0">0 105 24575,'3'-6'0,"4"-4"0,4-5 0,2 2 0,2-1 0,2 3 0,-2-1 0,-1 3 0,0 2 0,1 3 0,0 1 0,1 2 0,-2 4 0,-4 4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43.072"/>
    </inkml:context>
    <inkml:brush xml:id="br0">
      <inkml:brushProperty name="width" value="0.05" units="cm"/>
      <inkml:brushProperty name="height" value="0.05" units="cm"/>
    </inkml:brush>
  </inkml:definitions>
  <inkml:trace contextRef="#ctx0" brushRef="#br0">1 3213 24575,'3'0'0,"1"1"0,-1 0 0,1-1 0,0 1 0,-1 0 0,0 1 0,1-1 0,-1 1 0,0-1 0,0 1 0,4 3 0,36 29 0,-11-7 0,-16-17 0,0 0 0,1-1 0,0-1 0,0 0 0,1-1 0,0-1 0,0-1 0,1-1 0,-1 0 0,1-2 0,0 0 0,0-1 0,0 0 0,0-2 0,0 0 0,0-1 0,22-6 0,13-6 0,0-2 0,-1-2 0,78-39 0,142-97 0,-123 57-237,142-121-1,112-144-237,-38-40 438,-282 293 18,136-233 0,-131 174 383,44-78 297,-23 80-661,-104 159 0,-4 2 0,0 0 0,0 1 0,0-1 0,0 0 0,-1-1 0,1 1 0,-1 0 0,-1 0 0,1-1 0,-1 1 0,0 0 0,-1-9 0,1 7 0,0 0 0,0 0 0,1 0 0,0 0 0,0 0 0,4-12 0,31-60 0,7-17 0,45-184 0,-82 265 0,0 0 0,1 0 0,0 1 0,2 0 0,-1 0 0,2 1 0,13-16 0,-7 15 0,1 0 0,28-18 0,-35 26 0,1 0 0,-1 1 0,1 0 0,0 1 0,15-4 0,59-10 0,-69 15 0,-15 3 0,1 0 0,-1 0 0,0-1 0,0 1 0,0 0 0,0-1 0,0 1 0,0 0 0,0-1 0,0 1 0,0-1 0,0 0 0,0 1 0,0-1 0,1-1 0,-2 2 0,0 0 0,1-1 0,-1 1 0,0-1 0,0 1 0,0 0 0,0-1 0,-1 1 0,1 0 0,0-1 0,0 1 0,0 0 0,0-1 0,0 1 0,0 0 0,0-1 0,-1 1 0,1 0 0,0-1 0,0 1 0,0 0 0,-1 0 0,1-1 0,0 1 0,-1 0 0,1 0 0,0-1 0,0 1 0,-1 0 0,1 0 0,-37-19 0,31 17 0,-74-29 0,-35-16 0,102 41 0,6 2 0,-1 0 0,1 0 0,-1 1 0,0 0 0,-11-2 0,111 14 0,142 22 0,-233-31 0,1 0 0,-1 0 0,0 0 0,1 1 0,-1-1 0,0 0 0,1 1 0,-1 0 0,0-1 0,0 1 0,0-1 0,1 1 0,-1 0 0,0 0 0,0 0 0,0 0 0,0 0 0,0 0 0,0 0 0,-1 0 0,1 0 0,1 2 0,-2-2 0,0 1 0,0-1 0,0 1 0,0-1 0,0 1 0,-1 0 0,1-1 0,0 1 0,-1-1 0,1 0 0,-1 1 0,0-1 0,1 1 0,-1-1 0,0 0 0,0 1 0,0-1 0,0 0 0,0 0 0,-1 1 0,-24 29 0,2 0 0,1 2 0,2 0 0,1 1 0,1 2 0,2 0 0,2 0 0,-11 41 0,21-48 342,5-28-411,0 0 1,0 0 0,0 0 0,0 0-1,1 0 1,-1 0 0,0 0-1,1 0 1,-1 0 0,0 0 0,1 0-1,-1 0 1,1 0 0,0 0 0,-1-1-1,1 1 1,0 0 0,-1 0 0,1-1-1,0 1 1,0 0 0,0-1-1,0 1 1,1 0 0,9 3-6758</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45.027"/>
    </inkml:context>
    <inkml:brush xml:id="br0">
      <inkml:brushProperty name="width" value="0.05" units="cm"/>
      <inkml:brushProperty name="height" value="0.05" units="cm"/>
    </inkml:brush>
  </inkml:definitions>
  <inkml:trace contextRef="#ctx0" brushRef="#br0">4371 27 24575,'3'-10'0,"-2"10"0,-1 0 0,0-1 0,0 1 0,1 0 0,-1-1 0,0 1 0,0 0 0,1-1 0,-1 1 0,0 0 0,0-1 0,0 1 0,0 0 0,1-1 0,-1 1 0,0-1 0,0 1 0,0 0 0,0-1 0,0 1 0,0-1 0,0 1 0,0-1 0,0 1 0,0 0 0,0-1 0,-1 1 0,1-1 0,0 1 0,0 0 0,0-1 0,0 1 0,-1 0 0,1-1 0,0 1 0,0 0 0,-1-1 0,1 1 0,0 0 0,-1 0 0,1-1 0,0 1 0,0 0 0,-1 0 0,1-1 0,-1 1 0,1 0 0,0 0 0,-1 0 0,1 0 0,-1 0 0,1 0 0,0-1 0,-1 1 0,1 0 0,-1 0 0,1 0 0,0 0 0,-1 0 0,1 1 0,-1-1 0,1 0 0,-5 0 0,1 1 0,0-1 0,-1 1 0,1 0 0,0 1 0,0-1 0,0 1 0,0 0 0,0-1 0,1 2 0,-1-1 0,0 0 0,1 1 0,-6 5 0,-4 5 0,0 0 0,-11 17 0,17-22 0,-2 5 0,1-1 0,0 2 0,1-1 0,0 1 0,1 0 0,1 0 0,0 1 0,1-1 0,-3 20 0,0 19 0,-2 70 0,5-39 0,-8 21 0,-29 122 0,28-164 0,2 0 0,3 0 0,3 1 0,2 0 0,4 0 0,9 73 0,14 180 0,-27 2 0,1-261 0,-4 0 0,-2-1 0,-2 1 0,-3-2 0,-2 0 0,-3 0 0,-2-2 0,-2 0 0,-3-1 0,-2-2 0,-2-1 0,-3-1 0,-1-1 0,-54 57 0,41-55 0,-2-3 0,-2-2 0,-2-3 0,-84 54 0,-86 31 0,-5-9 0,-406 147 0,463-208 0,-3-7 0,-287 44 0,294-77 0,134-17 0,1 0 0,-1-2 0,-39-7 0,38 0 0,0-2 0,1-1 0,0-1 0,1-2 0,-35-23 0,-64-28 0,-58-8 0,-49-21 0,217 87 0,5 2 0,1 0 0,-15-9 0,27 13 0,-1 1 0,1-1 0,-1 0 0,1 0 0,0 0 0,0 0 0,0 0 0,0 0 0,0 0 0,0-1 0,1 1 0,-1-1 0,1 1 0,-1-1 0,1 1 0,0-1 0,-1-4 0,2 6 0,0 0 0,0 0 0,0-1 0,1 1 0,-1 0 0,0 0 0,1 0 0,-1 0 0,1 0 0,-1 0 0,1 0 0,0 0 0,-1 0 0,1 0 0,0 0 0,0 0 0,-1 0 0,1 0 0,0 0 0,0 1 0,0-1 0,0 0 0,0 1 0,0-1 0,0 1 0,0-1 0,2 0 0,39-13 0,-31 11 0,49-9 0,-47 11 0,0-1 0,0-1 0,21-7 0,-35 10 0,1 0 0,0 0 0,0 0 0,0 0 0,0 0 0,0 0 0,0 0 0,0 0 0,0 0 0,0 0 0,0 0 0,0 0 0,0 0 0,0 0 0,0-1 0,0 1 0,0 0 0,0 0 0,0 0 0,0 0 0,0 0 0,0 0 0,0 0 0,0 0 0,0 0 0,0 0 0,0 0 0,0 0 0,0 0 0,0 0 0,0-1 0,0 1 0,0 0 0,0 0 0,0 0 0,0 0 0,0 0 0,0 0 0,0 0 0,0 0 0,0 0 0,0 0 0,0 0 0,0 0 0,0 0 0,0 0 0,0 0 0,0 0 0,0 0 0,0 0 0,0-1 0,0 1 0,1 0 0,-1 0 0,0 0 0,0 0 0,0 0 0,0 0 0,0 0 0,0 0 0,0 0 0,0 0 0,0 0 0,0 0 0,0 0 0,0 0 0,0 0 0,1 0 0,-10-2 0,-10 1 0,-39 3 0,0 3 0,-69 14 0,-57 6 0,176-25 0,-29 5 0,36-5 0,1 0 0,-1 0 0,1 0 0,-1 1 0,0-1 0,1 0 0,-1 0 0,1 1 0,-1-1 0,0 0 0,1 1 0,-1-1 0,1 0 0,-1 1 0,1-1 0,0 1 0,-1-1 0,1 1 0,-1-1 0,1 1 0,0-1 0,-1 1 0,1 0 0,0-1 0,0 1 0,-1-1 0,1 1 0,0 0 0,0-1 0,0 1 0,0 0 0,0-1 0,0 1 0,0-1 0,0 1 0,0 0 0,0-1 0,0 1 0,0 0 0,1-1 0,-1 1 0,0-1 0,0 1 0,1 0 0,-1-1 0,0 1 0,1 0 0,18 31 0,30 40 0,-37-58 0,0 1 0,1-2 0,0 1 0,25 17 0,-33-28-195,0 0 0,1 0 0,-1 0 0,1-1 0,-1 1 0,8 1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1.487"/>
    </inkml:context>
    <inkml:brush xml:id="br0">
      <inkml:brushProperty name="width" value="0.05" units="cm"/>
      <inkml:brushProperty name="height" value="0.05" units="cm"/>
    </inkml:brush>
  </inkml:definitions>
  <inkml:trace contextRef="#ctx0" brushRef="#br0">1516 74 24575,'0'0'0,"0"1"0,-1-1 0,1 0 0,0 0 0,0 0 0,0 0 0,0 0 0,0 0 0,-1 0 0,1 0 0,0 0 0,0 0 0,0 0 0,-1 0 0,1 0 0,0 0 0,0 0 0,0 0 0,0 0 0,-1 0 0,1 0 0,0 0 0,0 0 0,0 0 0,0 0 0,-1 0 0,1 0 0,0 0 0,0 0 0,0 0 0,0 0 0,-1 0 0,1-1 0,0 1 0,0 0 0,0 0 0,0 0 0,0 0 0,0 0 0,0-1 0,-1 1 0,1 0 0,0 0 0,0 0 0,0 0 0,0-1 0,0 1 0,0 0 0,0 0 0,0 0 0,0 0 0,0-1 0,0 1 0,0 0 0,8-7 0,-2 2 0,-6 5 0,0 0 0,0 0 0,0 0 0,0 0 0,0 0 0,0 0 0,0 0 0,0 0 0,0 0 0,0 0 0,0 0 0,0 0 0,0 0 0,0 0 0,-1 0 0,1 0 0,0 0 0,0 0 0,0 0 0,0 0 0,0 0 0,0 0 0,0 0 0,0 0 0,0 0 0,0 0 0,0 0 0,0 0 0,0 0 0,0-1 0,0 1 0,0 0 0,0 0 0,0 0 0,0 0 0,0 0 0,0 0 0,0 0 0,-1 0 0,1 0 0,0 0 0,0 0 0,0 0 0,0 0 0,0 0 0,0 0 0,0 0 0,0 0 0,0-1 0,0 1 0,0 0 0,0 0 0,1 0 0,-1 0 0,0 0 0,0 0 0,0 0 0,0 0 0,0 0 0,0 0 0,0 0 0,0 0 0,0 0 0,0 0 0,0 0 0,0 0 0,0 0 0,-226-2 0,113 4 0,-807-15 0,841 13 0,-86-7 0,147 2 0,18 5 0,0 0 0,0 0 0,0 0 0,0-1 0,0 1 0,0 0 0,0 0 0,0 0 0,0 0 0,0-1 0,0 1 0,0 0 0,0 0 0,0 0 0,0 0 0,0-1 0,0 1 0,0 0 0,1 0 0,-1 0 0,0 0 0,0 0 0,0 0 0,0-1 0,0 1 0,0 0 0,0 0 0,1 0 0,-1 0 0,0 0 0,0 0 0,0 0 0,0 0 0,1 0 0,-1 0 0,0 0 0,0 0 0,0 0 0,0 0 0,0 0 0,1 0 0,-1 0 0,0 0 0,0 0 0,1 0 0,34-7 0,-29 6 0,85-13-1365,-63 8-5461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1.814"/>
    </inkml:context>
    <inkml:brush xml:id="br0">
      <inkml:brushProperty name="width" value="0.05" units="cm"/>
      <inkml:brushProperty name="height" value="0.05" units="cm"/>
    </inkml:brush>
  </inkml:definitions>
  <inkml:trace contextRef="#ctx0" brushRef="#br0">380 61 24575,'-2'-1'0,"1"-1"0,0 0 0,0 0 0,0 0 0,0 0 0,0 0 0,0 0 0,0-1 0,0 1 0,1 0 0,-1 0 0,1-1 0,0-2 0,0 3 0,-1 0 0,1-1 0,-1 1 0,1 0 0,-1-1 0,0 1 0,1 0 0,-1 0 0,-3-4 0,4 5 0,-1 1 0,1 0 0,-1 0 0,1-1 0,-1 1 0,1 0 0,-1 0 0,1 0 0,-1 0 0,0 0 0,1 0 0,-1 0 0,1-1 0,-1 2 0,0-1 0,1 0 0,-1 0 0,1 0 0,-1 0 0,1 0 0,-1 0 0,1 1 0,-1-1 0,0 0 0,1 0 0,-1 1 0,1-1 0,0 0 0,-1 1 0,1-1 0,-1 1 0,1-1 0,-1 0 0,1 1 0,0-1 0,-1 1 0,1 0 0,-20 23 0,16-19 0,-40 51 0,-3-3 0,-1-1 0,-104 84 0,149-135 0,1 1 0,0-1 0,0 1 0,-1 0 0,1 0 0,1 0 0,-1 0 0,0 0 0,0 1 0,-1 2 0,3-4 0,-1 0 0,1-1 0,0 1 0,0-1 0,0 1 0,0-1 0,0 1 0,0-1 0,0 1 0,1-1 0,-1 1 0,0-1 0,0 1 0,0-1 0,0 1 0,1-1 0,-1 1 0,0-1 0,0 1 0,1-1 0,-1 1 0,17 11 0,55 26 0,109 76 0,-129-75-1365,-6-4-5461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2.810"/>
    </inkml:context>
    <inkml:brush xml:id="br0">
      <inkml:brushProperty name="width" value="0.05" units="cm"/>
      <inkml:brushProperty name="height" value="0.05" units="cm"/>
    </inkml:brush>
  </inkml:definitions>
  <inkml:trace contextRef="#ctx0" brushRef="#br0">103 92 24575,'2'-3'0,"0"0"0,0 0 0,-1 0 0,1 0 0,-1-1 0,0 1 0,1-1 0,-1 1 0,-1-1 0,2-6 0,-2 6 0,1 0 0,0 0 0,0 0 0,0 0 0,0 0 0,0 0 0,1 1 0,0-1 0,2-3 0,-4 6 0,0 1 0,1 0 0,-1-1 0,0 1 0,0 0 0,0-1 0,0 1 0,1 0 0,-1 0 0,0-1 0,0 1 0,0 0 0,1 0 0,-1-1 0,0 1 0,1 0 0,-1 0 0,0 0 0,0-1 0,1 1 0,-1 0 0,0 0 0,1 0 0,-1 0 0,0 0 0,1 0 0,-1 0 0,0 0 0,1 0 0,-1 0 0,1 0 0,-1 0 0,0 0 0,1 0 0,-1 0 0,0 0 0,1 0 0,-1 0 0,0 0 0,1 0 0,-1 1 0,0-1 0,0 0 0,1 0 0,-1 0 0,0 1 0,0-1 0,1 0 0,-1 0 0,0 1 0,0-1 0,1 0 0,-1 0 0,0 1 0,0-1 0,0 0 0,0 1 0,1-1 0,-1 0 0,0 1 0,0-1 0,0 0 0,0 1 0,0 0 0,4 25 0,-4-26 0,3 117 0,-18 180 0,8-196 0,-98 888 0,93-929 0,7-33 0,0-1 0,-1 37 0,5-62 0,1 1 0,0-1 0,0 0 0,1 1 0,-1-1 0,0 0 0,0 1 0,1-1 0,-1 0 0,0 1 0,1-1 0,0 0 0,-1 0 0,1 0 0,0 1 0,-1-1 0,1 0 0,0 0 0,0 0 0,0 0 0,0 0 0,0 0 0,0-1 0,0 1 0,0 0 0,0 0 0,1-1 0,-1 1 0,0-1 0,3 1 0,2 1 0,1-1 0,-1 0 0,1-1 0,0 0 0,8 0 0,0-1 0,423 6-699,-111 0-246,2231-54-5478,-2248 35 6898,-107-4 3003,-189 15-1342,-14 3-2100,-21-1 958,-11 1-1601,-2 0-6029</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3.486"/>
    </inkml:context>
    <inkml:brush xml:id="br0">
      <inkml:brushProperty name="width" value="0.05" units="cm"/>
      <inkml:brushProperty name="height" value="0.05" units="cm"/>
    </inkml:brush>
  </inkml:definitions>
  <inkml:trace contextRef="#ctx0" brushRef="#br0">147 137 24575,'-37'-10'0,"-54"-22"0,90 32 0,-1 0 0,1-1 0,0 1 0,0-1 0,0 1 0,0-1 0,-1 1 0,1-1 0,0 0 0,0 0 0,0 0 0,1 1 0,-1-1 0,0 0 0,0 0 0,-1-2 0,2 3 0,0-1 0,1 1 0,-1-1 0,0 1 0,0 0 0,1-1 0,-1 1 0,0-1 0,0 1 0,1 0 0,-1-1 0,0 1 0,1 0 0,-1-1 0,1 1 0,-1 0 0,0 0 0,1-1 0,-1 1 0,1 0 0,-1 0 0,1 0 0,-1 0 0,1-1 0,-1 1 0,1 0 0,0 0 0,10-2 0,-1 1 0,20-1 0,385 14-593,-204-3 125,782 5-1425,-2-74 923,-748 20 2393,-241 40-1316,0-1 0,0 0-1,0 1 1,0-1 0,0 1 0,0 0-1,1-1 1,-1 1 0,0 0 0,0 1-1,0-1 1,0 0 0,4 1 0,-5 0-67,-1 0 0,1 0 1,0 0-1,-1 0 0,1 0 0,-1 0 1,1 1-1,-1-1 0,1 0 0,-1 0 1,0 0-1,1 0 0,-1 1 0,0-1 1,0 0-1,0 0 0,0 0 0,0 1 1,0-1-1,0 0 0,-1 0 0,1 0 1,0 1-1,-1 0 0,-2 40-40,1 0 0,3 0 0,9 74 0,0-12 0,-21 535 0,-5-226 0,15-397 0,0-1 0,1 1 0,0-1 0,1 1 0,1-1 0,1 1 0,0-1 0,6 19 0,-9-33-65,0-1 0,1 1 0,-1-1 0,0 1 0,0-1 0,1 1 0,-1-1 0,0 1 0,1-1 0,-1 0 0,0 1 0,1-1 0,-1 1 0,1-1 0,-1 0 0,1 1 0,-1-1 0,0 0 0,1 0 0,0 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07.862"/>
    </inkml:context>
    <inkml:brush xml:id="br0">
      <inkml:brushProperty name="width" value="0.05" units="cm"/>
      <inkml:brushProperty name="height" value="0.05" units="cm"/>
    </inkml:brush>
  </inkml:definitions>
  <inkml:trace contextRef="#ctx0" brushRef="#br0">0 13 24575,'2'-12'0,"3"17"0,4 21 0,-4 151 0,-2-27 0,1-87 0,10 122 0,-9-137 0,23 85 0,-27-129-170,0-1-1,0 1 0,1-1 1,-1 1-1,1-1 0,0 0 1,2 5-1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4.319"/>
    </inkml:context>
    <inkml:brush xml:id="br0">
      <inkml:brushProperty name="width" value="0.05" units="cm"/>
      <inkml:brushProperty name="height" value="0.05" units="cm"/>
    </inkml:brush>
  </inkml:definitions>
  <inkml:trace contextRef="#ctx0" brushRef="#br0">90 80 24575,'-50'-29'0,"46"27"0,0-1 0,0 0 0,1 0 0,-1 0 0,1 0 0,0-1 0,0 0 0,0 1 0,-5-9 0,8 12 0,0 0 0,0-1 0,0 1 0,0-1 0,0 1 0,0 0 0,0-1 0,0 1 0,0 0 0,0-1 0,0 1 0,0 0 0,0-1 0,0 1 0,0 0 0,0-1 0,1 1 0,-1 0 0,0-1 0,0 1 0,0 0 0,1-1 0,-1 1 0,0 0 0,0 0 0,1-1 0,-1 1 0,0 0 0,0 0 0,1-1 0,-1 1 0,0 0 0,1 0 0,-1 0 0,0 0 0,1-1 0,-1 1 0,0 0 0,1 0 0,-1 0 0,0 0 0,1 0 0,-1 0 0,1 0 0,-1 0 0,0 0 0,1 0 0,-1 0 0,0 0 0,1 1 0,25 1 0,-20-1 0,56 5 0,40 6 0,138-3 0,-207-12-1365,-10-1-5461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4.657"/>
    </inkml:context>
    <inkml:brush xml:id="br0">
      <inkml:brushProperty name="width" value="0.05" units="cm"/>
      <inkml:brushProperty name="height" value="0.05" units="cm"/>
    </inkml:brush>
  </inkml:definitions>
  <inkml:trace contextRef="#ctx0" brushRef="#br0">78 0 24575,'-3'0'0,"0"0"0,0 0 0,0 0 0,0 1 0,0-1 0,0 1 0,0 0 0,0 0 0,0 0 0,1 0 0,-1 0 0,0 1 0,0-1 0,1 1 0,-1 0 0,1-1 0,-1 1 0,1 0 0,0 1 0,0-1 0,0 0 0,0 1 0,0-1 0,1 1 0,-3 3 0,2-1 0,0 0 0,1 1 0,0-1 0,-1 0 0,2 1 0,-1-1 0,1 0 0,-1 1 0,2-1 0,-1 1 0,0-1 0,1 1 0,2 6 0,66 211 0,-36-85-1365,-28-115-5461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4.979"/>
    </inkml:context>
    <inkml:brush xml:id="br0">
      <inkml:brushProperty name="width" value="0.05" units="cm"/>
      <inkml:brushProperty name="height" value="0.05" units="cm"/>
    </inkml:brush>
  </inkml:definitions>
  <inkml:trace contextRef="#ctx0" brushRef="#br0">0 129 24575,'3'-3'0,"1"-3"0,3-5 0,-1-2 0,3 0 0,-1 6 0,-1 7 0,-3 9 0,-1 6 0,-1 3 0,-2 5 0,3 1 0,0 2 0,1 0 0,-2-2 0,0-5-8191</inkml:trace>
  <inkml:trace contextRef="#ctx0" brushRef="#br0" timeOffset="1">119 62 24575,'0'-3'0,"0"-4"0,0-4 0,0-2 0,-3 0 0,-3 3 0,-5 6 0,1 6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5.315"/>
    </inkml:context>
    <inkml:brush xml:id="br0">
      <inkml:brushProperty name="width" value="0.05" units="cm"/>
      <inkml:brushProperty name="height" value="0.05" units="cm"/>
    </inkml:brush>
  </inkml:definitions>
  <inkml:trace contextRef="#ctx0" brushRef="#br0">0 30 24575,'0'-3'0,"3"-4"0,1-3 0,-1 2 0,0 6 0,-1 6 0,-1 5 0,0 8 0,-1 5 0,0 9 0,0 4 0,0 3 0,0-1 0,3 1 0,0-1 0,1-4 0,-1-8-8191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5.654"/>
    </inkml:context>
    <inkml:brush xml:id="br0">
      <inkml:brushProperty name="width" value="0.05" units="cm"/>
      <inkml:brushProperty name="height" value="0.05" units="cm"/>
    </inkml:brush>
  </inkml:definitions>
  <inkml:trace contextRef="#ctx0" brushRef="#br0">1 100 24575,'0'-6'0,"1"0"0,1 0 0,-1 0 0,4-9 0,1-5 0,-2 41 0,8 28 0,-10-39 0,5 22 0,-4-19 0,0-1 0,0 0 0,1 0 0,7 16 0,-11-27 0,0 0 0,1-1 0,-1 1 0,0 0 0,1-1 0,-1 1 0,0 0 0,1-1 0,-1 1 0,0-1 0,1 1 0,-1 0 0,1-1 0,0 1 0,-1-1 0,1 0 0,-1 1 0,1-1 0,0 1 0,-1-1 0,1 0 0,0 1 0,-1-1 0,1 0 0,0 0 0,-1 0 0,1 1 0,0-1 0,0 0 0,-1 0 0,1 0 0,0 0 0,-1 0 0,1 0 0,0-1 0,0 1 0,-1 0 0,1 0 0,0 0 0,-1-1 0,1 1 0,0 0 0,-1-1 0,1 1 0,0 0 0,-1-1 0,1 1 0,-1-1 0,2 0 0,2-4 0,0 0 0,0-1 0,0 1 0,5-11 0,-2 5 0,1 1 0,0 0 0,1 1 0,0 1 0,1-1 0,-1 2 0,1-1 0,20-10 0,6-6 0,-34 23 0,1-1 0,-1 1 0,0-1 0,0 0 0,0 0 0,0 0 0,-1 0 0,1 0 0,0 0 0,-1 0 0,0-1 0,1 1 0,-1-1 0,0 1 0,0-1 0,0 1 0,-1-1 0,1 0 0,-1 1 0,1-4 0,-1 4 0,-1 1 0,1-1 0,0 0 0,-1 0 0,0 1 0,1-1 0,-1 0 0,0 1 0,0-1 0,0 1 0,0-1 0,0 1 0,0 0 0,0-1 0,0 1 0,-1 0 0,1 0 0,0 0 0,-1 0 0,1 0 0,-1 0 0,1 0 0,-1 0 0,0 1 0,1-1 0,-1 0 0,0 1 0,1 0 0,-1-1 0,0 1 0,-2 0 0,-6-1 0,0 1 0,1 0 0,-1 0 0,0 1 0,1 1 0,-1-1 0,1 2 0,0-1 0,0 1 0,0 0 0,0 1 0,0 0 0,0 1 0,1 0 0,0 0 0,0 1 0,1 0 0,-1 0 0,-6 8 0,10-10 0,0 1 0,0-1 0,0 1 0,1 0 0,0 0 0,0 1 0,0-1 0,1 1 0,-1-1 0,1 1 0,1 0 0,-1 0 0,0 9 0,1-10 0,1 0 0,1 0 0,-1 0 0,1 0 0,0 0 0,0 0 0,0 0 0,1 0 0,0 0 0,0-1 0,0 1 0,1-1 0,-1 1 0,1-1 0,0 0 0,0 0 0,0 0 0,5 4 0,0-1 31,1 1 0,0-1 0,1-1 0,0 1 0,-1-2 0,2 1 0,-1-1 0,1-1 1,0 0-1,21 5 0,-12-5-316,0-1 1,1-1-1,-1 0 1,0-2-1,27-2 1,-13-2-6542</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7.090"/>
    </inkml:context>
    <inkml:brush xml:id="br0">
      <inkml:brushProperty name="width" value="0.05" units="cm"/>
      <inkml:brushProperty name="height" value="0.05" units="cm"/>
    </inkml:brush>
  </inkml:definitions>
  <inkml:trace contextRef="#ctx0" brushRef="#br0">92 17 24575,'0'-1'0,"0"0"0,0 1 0,0-1 0,0 0 0,0 0 0,0 1 0,-1-1 0,1 0 0,0 1 0,0-1 0,-1 1 0,1-1 0,0 0 0,-1 1 0,1-1 0,-1 1 0,1-1 0,-1 1 0,1-1 0,-1 1 0,1-1 0,-1 1 0,1-1 0,-1 1 0,0 0 0,1-1 0,-1 1 0,0 0 0,1 0 0,-1 0 0,0-1 0,1 1 0,-1 0 0,0 0 0,1 0 0,-1 0 0,0 0 0,0 0 0,1 0 0,-1 0 0,0 1 0,1-1 0,-1 0 0,0 0 0,1 0 0,-1 1 0,1-1 0,-1 0 0,0 1 0,1-1 0,-1 1 0,1-1 0,-1 0 0,1 1 0,-1-1 0,1 1 0,-1 0 0,1-1 0,-1 2 0,-2 2 0,1 0 0,-1 1 0,1-1 0,1 1 0,-1-1 0,0 1 0,1 0 0,-1 7 0,-3 46 0,3-28 0,-27 708 0,29 219-314,-1 119-60,-2-993-877,-1-15-5001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7.540"/>
    </inkml:context>
    <inkml:brush xml:id="br0">
      <inkml:brushProperty name="width" value="0.05" units="cm"/>
      <inkml:brushProperty name="height" value="0.05" units="cm"/>
    </inkml:brush>
  </inkml:definitions>
  <inkml:trace contextRef="#ctx0" brushRef="#br0">0 92 24575,'1'1'0,"-1"0"0,0 0 0,0 0 0,1 0 0,-1-1 0,1 1 0,-1 0 0,1 0 0,-1-1 0,1 1 0,-1 0 0,1-1 0,0 1 0,-1 0 0,1-1 0,0 1 0,-1-1 0,1 1 0,0-1 0,1 1 0,22 9 0,-19-8 0,27 8 0,-1-2 0,1-2 0,0 0 0,64 1 0,-64-4 0,516 17-1373,4-24-995,-376 1 1830,2001-40-5559,-2-53 5920,-2106 92 960,-1 1 910,82-15 1,-120 11-3502</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8.419"/>
    </inkml:context>
    <inkml:brush xml:id="br0">
      <inkml:brushProperty name="width" value="0.05" units="cm"/>
      <inkml:brushProperty name="height" value="0.05" units="cm"/>
    </inkml:brush>
  </inkml:definitions>
  <inkml:trace contextRef="#ctx0" brushRef="#br0">20 21 24575,'-19'-13'0,"19"13"0,0 0 0,0-1 0,0 1 0,0 0 0,0 0 0,0 0 0,-1 0 0,1-1 0,0 1 0,0 0 0,0 0 0,0 0 0,0 0 0,0-1 0,0 1 0,0 0 0,0 0 0,0 0 0,0 0 0,0-1 0,0 1 0,1 0 0,-1 0 0,0 0 0,0 0 0,0 0 0,0-1 0,0 1 0,0 0 0,0 0 0,0 0 0,0 0 0,1 0 0,-1-1 0,0 1 0,0 0 0,0 0 0,0 0 0,0 0 0,1 0 0,-1 0 0,0 0 0,0 0 0,0 0 0,0 0 0,1 0 0,-1 0 0,0 0 0,0 0 0,0 0 0,1 0 0,5-1 0,1 0 0,0 1 0,-1 0 0,11 2 0,1004 62-2683,-1-35-1462,-691-21 3465,2194 29-2645,-1900-50 6001,-602 12-2167,0 1 361,-1-2 0,33-6-1,-52 8-787,-1 0 0,1 0 0,0 0 1,-1 0-1,1 0 0,-1 0 0,1 0 0,-1 0 0,1-1 0,-1 1 0,1 0 1,-1 0-1,1-1 0,-1 1 0,0 0 0,1-1 0,-1 1 0,1 0 0,-1-1 1,0 1-1,1-1 0,-1 1 0,1-1 0,-9-5 817,-20-2 204,-1 4-925,-1 0-1,1 2 1,-1 2 0,0 0 0,-50 8-1,76-7-177,1 0 0,-1-1 0,1 1 0,-1 0 0,1 1 0,-1-1 0,1 1 0,0-1 0,0 1 0,0 0 0,0 0 0,0 1 0,0-1 0,0 0 0,1 1 0,-1 0 0,1-1 0,0 1 0,0 0 0,0 0 0,0 1 0,0-1 0,1 0 0,-1 1 0,1-1 0,0 0 0,0 1 0,0 0 0,1-1 0,-1 1 0,1-1 0,0 5 0,-2 225 0,5-132 0,41 958-409,0 41-24,-45-500-850,1-549-4783</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9.919"/>
    </inkml:context>
    <inkml:brush xml:id="br0">
      <inkml:brushProperty name="width" value="0.05" units="cm"/>
      <inkml:brushProperty name="height" value="0.05" units="cm"/>
    </inkml:brush>
  </inkml:definitions>
  <inkml:trace contextRef="#ctx0" brushRef="#br0">396 172 24575,'32'-25'0,"-25"21"0,-1-1 0,1 0 0,-1 0 0,0-1 0,6-7 0,-10 11 0,-1 0 0,0 0 0,1 0 0,-1 0 0,0-1 0,0 1 0,-1 0 0,1-1 0,0 1 0,-1 0 0,0-1 0,1 1 0,-1-1 0,0 1 0,0-1 0,0 1 0,0 0 0,-1-1 0,1 1 0,-1-1 0,-1-3 0,0 2 0,1 1 0,-1 0 0,0 0 0,0 0 0,-1 0 0,1 0 0,0 1 0,-1-1 0,0 1 0,1-1 0,-1 1 0,0 0 0,0 0 0,0 1 0,-1-1 0,1 0 0,0 1 0,-1 0 0,1 0 0,-1 0 0,-6-1 0,-2 0 0,-1 1 0,1 0 0,-1 0 0,1 1 0,-15 3 0,8-1 0,0 2 0,1 0 0,-1 2 0,1 0 0,0 1 0,1 0 0,0 2 0,0 0 0,1 0 0,0 2 0,-22 18 0,30-22 0,0 0 0,0 1 0,1 0 0,0 0 0,1 1 0,0-1 0,0 1 0,1 1 0,0-1 0,0 1 0,1 0 0,0 0 0,1 0 0,0 1 0,1-1 0,0 1 0,1-1 0,0 1 0,0 0 0,2 0 0,1 19 0,0-21 15,0 0 0,1 0 0,0 0 0,0 0-1,1 0 1,0 0 0,1-1 0,0 0 0,0 0 0,0 0-1,1-1 1,1 0 0,-1 0 0,1 0 0,0-1 0,1 0 0,-1-1-1,1 1 1,0-1 0,0-1 0,1 1 0,17 5 0,-6-4-205,1 0 0,0-1 1,0-1-1,1-1 0,-1 0 1,1-2-1,-1-1 1,44-5-1,-15-3-6636</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0.444"/>
    </inkml:context>
    <inkml:brush xml:id="br0">
      <inkml:brushProperty name="width" value="0.05" units="cm"/>
      <inkml:brushProperty name="height" value="0.05" units="cm"/>
    </inkml:brush>
  </inkml:definitions>
  <inkml:trace contextRef="#ctx0" brushRef="#br0">393 152 24575,'-10'-12'0,"1"0"0,-14-24 0,17 25 0,0 1 0,-1 0 0,-1 0 0,-14-15 0,19 22 0,-1 0 0,1 1 0,-1-1 0,0 1 0,1 0 0,-1 0 0,0 0 0,0 1 0,0 0 0,0-1 0,-1 1 0,1 1 0,0-1 0,0 0 0,-1 1 0,1 0 0,-8 1 0,1 1 0,0 0 0,0 1 0,1 0 0,-1 0 0,1 1 0,0 1 0,0 0 0,1 0 0,-1 1 0,1 0 0,0 1 0,-9 8 0,10-8 0,0 1 0,1-1 0,0 1 0,0 1 0,1-1 0,0 1 0,0 0 0,1 0 0,1 1 0,-1 0 0,2-1 0,-6 19 0,8-23 0,1-1 0,-1 0 0,1 1 0,0-1 0,0 1 0,0-1 0,0 0 0,1 1 0,-1-1 0,1 1 0,1-1 0,-1 0 0,0 0 0,1 0 0,0 0 0,0 0 0,0 0 0,1 0 0,-1-1 0,5 5 0,-3-4 0,0 0 0,1-1 0,-1 0 0,1 0 0,0 0 0,0 0 0,0-1 0,0 0 0,1 0 0,-1 0 0,1-1 0,-1 0 0,1 0 0,-1 0 0,11-1 0,0 0 0,0 0 0,0-2 0,0 0 0,0-1 0,0 0 0,-1-1 0,1-1 0,-1-1 0,0 0 0,24-14 0,-32 16 0,0-1 0,-1 0 0,0 0 0,1 0 0,-2-1 0,1 0 0,-1 0 0,0-1 0,0 1 0,4-8 0,-6 8 0,-1 0 0,1 0 0,-1 0 0,-1 0 0,1 0 0,-1 0 0,0-1 0,0 1 0,-1 0 0,0-1 0,0 1 0,0 0 0,-1-1 0,-2-7 0,-2 0 0,5 14 0,0 0 0,0 0 0,0 0 0,0-1 0,-1 1 0,1 0 0,0 0 0,0 0 0,0 0 0,0 0 0,0 0 0,0 0 0,0 0 0,-1 0 0,1 0 0,0 0 0,0 0 0,0 0 0,0 0 0,0 0 0,-1 0 0,1 0 0,0 0 0,0 0 0,0 0 0,0 0 0,0 0 0,-1 0 0,1 0 0,0 0 0,0 0 0,0 0 0,0 0 0,0 0 0,0 0 0,-1 0 0,1 0 0,0 0 0,0 0 0,0 1 0,0-1 0,0 0 0,0 0 0,0 0 0,-1 2 0,0 0 0,0-1 0,0 1 0,1 0 0,-1 0 0,1-1 0,-1 1 0,1 0 0,0 0 0,0 0 0,0 2 0,0 3 0,0 0 0,1 0 0,0 0 0,0 0 0,0 0 0,1-1 0,0 1 0,1-1 0,0 1 0,0-1 0,6 10 0,-7-12 0,1-1 0,0 1 0,0-1 0,0 0 0,1 0 0,-1 0 0,1 0 0,-1-1 0,1 1 0,0-1 0,0 0 0,0 0 0,0 0 0,0-1 0,0 0 0,1 1 0,-1-1 0,1-1 0,4 1 0,20-1-1365,-2-1-5461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08.204"/>
    </inkml:context>
    <inkml:brush xml:id="br0">
      <inkml:brushProperty name="width" value="0.05" units="cm"/>
      <inkml:brushProperty name="height" value="0.05" units="cm"/>
    </inkml:brush>
  </inkml:definitions>
  <inkml:trace contextRef="#ctx0" brushRef="#br0">11 0 24575,'-3'0'0,"-1"3"0,1 4 0,3 6 0,4 4 0,5 2 0,4 4 0,-1 1 0,4 1 0,2 1 0,1 0 0,-1 0 0,1-2 0,-1-6 0,3-2 0,-3-4-8191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0.781"/>
    </inkml:context>
    <inkml:brush xml:id="br0">
      <inkml:brushProperty name="width" value="0.05" units="cm"/>
      <inkml:brushProperty name="height" value="0.05" units="cm"/>
    </inkml:brush>
  </inkml:definitions>
  <inkml:trace contextRef="#ctx0" brushRef="#br0">105 184 24575,'0'-27'0,"-4"-35"0,3 54 0,-1 0 0,1 0 0,-2 1 0,1-1 0,-1 1 0,0 0 0,0 0 0,-9-13 0,12 19 0,0 0 0,-1 0 0,1 0 0,-1 0 0,0 0 0,1 1 0,-1-1 0,0 0 0,1 0 0,-1 1 0,0-1 0,0 1 0,0-1 0,1 1 0,-1-1 0,0 1 0,0-1 0,0 1 0,0 0 0,0-1 0,0 1 0,0 0 0,0 0 0,0 0 0,0 0 0,0 0 0,-1 0 0,0 0 0,1 1 0,0 0 0,0 0 0,-1 0 0,1 0 0,0 0 0,0 0 0,0 0 0,0 0 0,0 0 0,0 1 0,1-1 0,-1 0 0,0 1 0,0 1 0,-4 8 0,2 0 0,-1 0 0,-1 17 0,-4 43-115,5 0 0,4 89 0,1-104-905,-1-20-5806</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1.168"/>
    </inkml:context>
    <inkml:brush xml:id="br0">
      <inkml:brushProperty name="width" value="0.05" units="cm"/>
      <inkml:brushProperty name="height" value="0.05" units="cm"/>
    </inkml:brush>
  </inkml:definitions>
  <inkml:trace contextRef="#ctx0" brushRef="#br0">0 118 24575,'126'-6'0,"167"-29"0,-136 13 0,-146 21 0,-8 1 0,0 0 0,0 0 0,0 0 0,0 0 0,0-1 0,0 1 0,0-1 0,0 0 0,0 0 0,0 0 0,0 0 0,0-1 0,-1 1 0,4-3 0,-6 4 0,0-1 0,0 0 0,0 1 0,0-1 0,0 1 0,0-1 0,0 1 0,-1-1 0,1 1 0,0-1 0,0 1 0,0-1 0,-1 0 0,1 1 0,0 0 0,-1-1 0,1 1 0,0-1 0,-1 1 0,1-1 0,0 1 0,-1 0 0,1-1 0,-1 1 0,1 0 0,-1-1 0,1 1 0,-1 0 0,1 0 0,-1-1 0,1 1 0,-1 0 0,0 0 0,0 0 0,-26-10 0,23 9 0,-5-3 0,-1 1 0,0 0 0,0 1 0,-1 1 0,1-1 0,0 1 0,-19 1 0,24 1 0,-1 0 0,1 0 0,0 0 0,0 1 0,0 0 0,0-1 0,0 2 0,0-1 0,0 1 0,1 0 0,-1 0 0,1 0 0,0 0 0,0 1 0,0-1 0,-5 8 0,-2 1 0,2 2 0,-1-1 0,-12 26 0,20-35 0,0 0 0,0 0 0,1 1 0,-1-1 0,1 0 0,0 1 0,0-1 0,0 1 0,1-1 0,-1 1 0,1 0 0,0-1 0,1 1 0,-1-1 0,1 1 0,0-1 0,0 1 0,2 4 0,-1-7 0,-1 1 0,1-1 0,0 0 0,0 0 0,0 0 0,0-1 0,1 1 0,-1 0 0,0-1 0,1 1 0,-1-1 0,1 0 0,-1 0 0,1 0 0,0 0 0,-1 0 0,1-1 0,0 1 0,0-1 0,0 1 0,4-1 0,5 0 0,0 0 0,-1-1 0,23-4 0,-24 3 0,-1 0 0,1-1 0,-1-1 0,0 1 0,0-1 0,0-1 0,0 0 0,-1 0 0,0-1 0,0 1 0,0-2 0,-1 1 0,0-1 0,0-1 0,-1 1 0,1-1 0,-2 0 0,1 0 0,-1-1 0,-1 1 0,1-1 0,4-14 0,-8 10 0,-4 15 0,-7 19 0,9-13 0,-1 0 0,1 0 0,1 0 0,0 0 0,0 0 0,0 0 0,1 0 0,2 10 0,-2-15 0,0 0 0,0 1 0,0-1 0,0 0 0,0 0 0,1-1 0,-1 1 0,1 0 0,0 0 0,0-1 0,0 1 0,0-1 0,0 1 0,0-1 0,1 0 0,-1 0 0,1 0 0,0 0 0,-1-1 0,1 1 0,0-1 0,0 0 0,4 2 0,2-1-341,0-1 0,0 0-1,12 1 1,4-2-6485</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1.506"/>
    </inkml:context>
    <inkml:brush xml:id="br0">
      <inkml:brushProperty name="width" value="0.05" units="cm"/>
      <inkml:brushProperty name="height" value="0.05" units="cm"/>
    </inkml:brush>
  </inkml:definitions>
  <inkml:trace contextRef="#ctx0" brushRef="#br0">65 93 24575,'-1'-5'0,"1"-1"0,-1 0 0,-1 1 0,1-1 0,-1 1 0,0-1 0,0 1 0,-1 0 0,1 0 0,-1 0 0,-1 0 0,1 0 0,0 1 0,-1-1 0,0 1 0,-5-5 0,9 9 0,-1 0 0,1 0 0,-1-1 0,1 1 0,-1 0 0,1 0 0,0 0 0,-1 0 0,1 0 0,-1 0 0,1 0 0,-1 0 0,1 0 0,-1 0 0,1 0 0,0 0 0,-1 0 0,1 0 0,-1 0 0,1 0 0,-1 0 0,1 0 0,0 1 0,-1-1 0,1 0 0,-1 0 0,1 1 0,0-1 0,-1 0 0,1 0 0,0 1 0,-1-1 0,1 0 0,0 1 0,0-1 0,-1 0 0,1 1 0,0-1 0,0 1 0,0-1 0,-1 1 0,1-1 0,0 0 0,0 1 0,0-1 0,0 1 0,0-1 0,0 1 0,-2 25 0,6 18 0,14 56 0,-3-22 0,-10-46 81,17 140-1527,-21-149-5380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2.297"/>
    </inkml:context>
    <inkml:brush xml:id="br0">
      <inkml:brushProperty name="width" value="0.05" units="cm"/>
      <inkml:brushProperty name="height" value="0.05" units="cm"/>
    </inkml:brush>
  </inkml:definitions>
  <inkml:trace contextRef="#ctx0" brushRef="#br0">88 151 24575,'1'0'0,"1"-1"0,-1 1 0,0 0 0,1 0 0,-1-1 0,0 1 0,0-1 0,0 1 0,0-1 0,1 1 0,-1-1 0,0 0 0,0 0 0,0 0 0,0 1 0,0-1 0,-1 0 0,1 0 0,0 0 0,0 0 0,0 0 0,-1-1 0,1 1 0,-1 0 0,1 0 0,-1 0 0,1-1 0,-1 1 0,0 0 0,0 0 0,1-1 0,-1-1 0,0 0 0,1 0 0,-1 0 0,0 0 0,0 0 0,0 0 0,-1 0 0,1 0 0,-1 0 0,0 0 0,1 0 0,-1 0 0,-2-4 0,2 5 0,0 1 0,0 0 0,0-1 0,0 1 0,0 0 0,0 0 0,0 0 0,-1 0 0,1 0 0,0 0 0,-1 0 0,1 0 0,0 0 0,-1 1 0,1-1 0,-1 0 0,1 1 0,-1 0 0,0-1 0,1 1 0,-1 0 0,1-1 0,-1 1 0,0 0 0,1 0 0,-1 1 0,1-1 0,-1 0 0,0 0 0,1 1 0,-1-1 0,1 1 0,-1-1 0,1 1 0,-1 0 0,1 0 0,0 0 0,-1-1 0,-1 3 0,-1 0 0,0 0 0,0 0 0,1 0 0,-1 1 0,1-1 0,0 1 0,0 0 0,0 0 0,0 0 0,1 1 0,0-1 0,-3 5 0,3-2 0,0 0 0,1-1 0,0 1 0,0 0 0,0 0 0,1 0 0,0 0 0,0 0 0,2 9 0,-2-12 0,1-1 0,0 0 0,0 0 0,0 0 0,1 0 0,-1 0 0,1 0 0,0 0 0,-1 0 0,1 0 0,1-1 0,-1 1 0,0-1 0,0 1 0,1-1 0,0 0 0,-1 0 0,1 0 0,0 0 0,0-1 0,4 2 0,3 1 0,0-1 0,0-1 0,0 1 0,1-2 0,-1 0 0,1 0 0,-1-1 0,1 0 0,-1 0 0,1-1 0,-1-1 0,1 0 0,-1 0 0,0-1 0,0-1 0,11-4 0,-15 5 0,1-1 0,-1 1 0,1-1 0,-1 0 0,0-1 0,-1 0 0,1 0 0,-1 0 0,0 0 0,7-10 0,-9 10 0,0 0 0,-1 0 0,1 0 0,-1 0 0,0 0 0,-1 0 0,1-1 0,-1 1 0,0-1 0,-1 1 0,1-1 0,-1 1 0,0-1 0,0 1 0,-2-7 0,1 7 0,0 0 0,0 0 0,-1 1 0,0-1 0,0 1 0,0-1 0,0 1 0,-1 0 0,0 0 0,1 0 0,-2 0 0,1 0 0,0 1 0,-1-1 0,0 1 0,1 0 0,-1 0 0,-1 0 0,1 1 0,0 0 0,-9-4 0,9 5 0,1-1 0,-1 1 0,1 0 0,-1 1 0,0-1 0,1 0 0,-1 1 0,1 0 0,-1 0 0,0 0 0,1 1 0,-1-1 0,0 1 0,1 0 0,-1 0 0,1 0 0,-1 0 0,1 0 0,0 1 0,0 0 0,-1 0 0,1 0 0,0 0 0,0 0 0,1 0 0,-1 1 0,0-1 0,1 1 0,0 0 0,-3 3 0,4-4 0,0 0 0,0-1 0,0 1 0,0 0 0,0 0 0,0-1 0,0 1 0,1 0 0,-1 0 0,1 0 0,0 0 0,-1 0 0,1 0 0,0 0 0,0 0 0,0 0 0,0 0 0,1 0 0,-1 0 0,0 0 0,1 0 0,0 0 0,-1 0 0,1 0 0,0-1 0,0 1 0,0 0 0,0 0 0,0-1 0,0 1 0,0-1 0,1 1 0,-1-1 0,1 1 0,-1-1 0,1 0 0,3 2 0,1 1 0,1 0 0,0 0 0,0-1 0,0 0 0,0 0 0,0-1 0,1 0 0,13 2 0,-1-2 0,1-1 0,0-1 0,0-1 0,-1-1 0,23-5 0,100-30 0,-121 30 0,72-23 0,-83 26 0,0-1 0,0-1 0,0 1 0,-1-2 0,16-11 0,-25 18 0,-1-1 0,0 1 0,1 0 0,-1 0 0,1-1 0,-1 1 0,0 0 0,1 0 0,-1-1 0,0 1 0,0 0 0,1-1 0,-1 1 0,0-1 0,0 1 0,1 0 0,-1-1 0,0 1 0,0-1 0,0 1 0,0 0 0,1-1 0,-1 1 0,0-1 0,0 1 0,0-1 0,0 1 0,0-1 0,0 1 0,0 0 0,0-1 0,-1 0 0,-13-4 0,-23 6 0,-32 14 0,64-14 0,0 1 0,0-1 0,0 1 0,0 0 0,0 1 0,1-1 0,-1 1 0,1 0 0,0 0 0,0 1 0,-4 3 0,7-6 0,1-1 0,-1 0 0,1 1 0,0-1 0,-1 1 0,1-1 0,0 1 0,-1-1 0,1 1 0,0 0 0,0-1 0,-1 1 0,1-1 0,0 1 0,0 0 0,0-1 0,0 1 0,0-1 0,0 1 0,0 0 0,0-1 0,0 1 0,0 0 0,0-1 0,0 1 0,0-1 0,1 1 0,-1 0 0,0-1 0,0 1 0,1-1 0,-1 1 0,0-1 0,1 1 0,-1-1 0,0 1 0,1-1 0,-1 1 0,1-1 0,-1 0 0,1 1 0,-1-1 0,1 1 0,-1-1 0,1 0 0,0 0 0,-1 1 0,1-1 0,-1 0 0,2 0 0,33 8 0,-13-6 0,-1 0 0,1-1 0,-1-2 0,1 0 0,-1-1 0,0-1 0,23-7 0,-43 10 0,0-1 0,0 1 0,0-1 0,0 1 0,0 0 0,0-1 0,0 1 0,0 0 0,0 0 0,0 0 0,0 0 0,0 0 0,0 0 0,0 0 0,0 0 0,0 0 0,0 1 0,0-1 0,0 0 0,0 1 0,0-1 0,0 0 0,0 1 0,0-1 0,0 1 0,0 0 0,0-1 0,-1 1 0,2 0 0,-1 2 0,1 0 0,-1 0 0,0 0 0,0 0 0,-1 0 0,1 0 0,-1 0 0,1 4 0,1 6 0,63 312 0,6 39 0,-69-348 0,0-6 0,0 0 0,-1 1 0,0-1 0,0 0 0,-2 1 0,1-1 0,-1 1 0,-4 16 0,5-25 0,0-1 0,-1 0 0,1 0 0,0 0 0,-1 1 0,1-1 0,-1 0 0,0 0 0,1 0 0,-1 0 0,0 0 0,0 0 0,1 0 0,-1 0 0,0 0 0,0-1 0,0 1 0,0 0 0,0 0 0,0-1 0,0 1 0,-1-1 0,1 1 0,-2 0 0,1-1 0,0 0 0,0 0 0,1-1 0,-1 1 0,0 0 0,0-1 0,1 0 0,-1 1 0,0-1 0,1 0 0,-1 0 0,0 1 0,1-1 0,0 0 0,-2-2 0,-4-3 0,0 0 0,1-1 0,0 0 0,0 0 0,-8-13 0,3-1 0,2 1 0,0-2 0,1 1 0,1-1 0,1 0 0,1 0 0,2-1 0,0 0 0,-1-39 0,4 41 0,1-1 0,1 1 0,1-1 0,1 1 0,0 0 0,2 0 0,1 1 0,0-1 0,1 1 0,16-27 0,-17 36 0,1 0 0,1 0 0,-1 1 0,2 0 0,-1 0 0,2 1 0,-1 0 0,14-8 0,-17 12 0,0 1 0,1 0 0,-1 0 0,1 1 0,0 0 0,0 0 0,0 1 0,1 0 0,-1 0 0,0 1 0,1 0 0,-1 1 0,1 0 0,9 1 0,6 5-1365,-8 3-5461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3.856"/>
    </inkml:context>
    <inkml:brush xml:id="br0">
      <inkml:brushProperty name="width" value="0.05" units="cm"/>
      <inkml:brushProperty name="height" value="0.05" units="cm"/>
    </inkml:brush>
  </inkml:definitions>
  <inkml:trace contextRef="#ctx0" brushRef="#br0">1 8 24575,'0'-3'0,"3"-1"0,1 3 0,-1 8 0,0 5 0,0 10 0,-2 6 0,2 8 0,1 6 0,3 5 0,0 2 0,-2 3 0,-1-3 0,-1-3 0,2-4 0,-1-6 0,0-10-8191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4.593"/>
    </inkml:context>
    <inkml:brush xml:id="br0">
      <inkml:brushProperty name="width" value="0.05" units="cm"/>
      <inkml:brushProperty name="height" value="0.05" units="cm"/>
    </inkml:brush>
  </inkml:definitions>
  <inkml:trace contextRef="#ctx0" brushRef="#br0">21 52 24575,'-1'0'0,"0"0"0,0-1 0,0 1 0,0 0 0,0 0 0,0-1 0,0 1 0,0-1 0,0 1 0,0-1 0,1 1 0,-1-1 0,0 1 0,0-1 0,0 0 0,1 0 0,-1 1 0,0-1 0,1 0 0,-1 0 0,0-1 0,1 2 0,-1-1 0,1 1 0,0-1 0,0 1 0,0-1 0,0 1 0,0-1 0,0 1 0,0-1 0,0 1 0,0-1 0,0 1 0,0-1 0,0 1 0,0-1 0,0 1 0,0-1 0,0 1 0,0-1 0,1 1 0,-1-1 0,0 1 0,0-1 0,1 1 0,-1 0 0,0-1 0,1 1 0,-1 0 0,0-1 0,1 1 0,-1 0 0,0-1 0,1 1 0,-1 0 0,1-1 0,-1 1 0,1 0 0,-1 0 0,1 0 0,-1 0 0,1-1 0,-1 1 0,1 0 0,-1 0 0,1 0 0,0 0 0,22-3 0,0 0 0,0 2 0,36 2 0,-12 0 0,451 0-283,424-2-433,-605-9 694,-152 4 13,-162 5 61,1 1-1,-1 0 1,0 0-1,1 0 1,-1 1-1,0-1 1,1 1-1,-1-1 1,5 3-1,-7-2-33,-1-1 0,1 1 0,0 0-1,0 0 1,-1 0 0,1 0 0,-1 0-1,1 0 1,-1 0 0,1 0 0,-1 1-1,1-1 1,-1 0 0,0 0 0,0 0-1,0 0 1,0 1 0,0-1 0,0 0-1,0 0 1,0 0 0,0 0 0,0 1-1,-1-1 1,1 0 0,0 0 0,-1 0 0,0 1-1,-6 35-17,2-1 0,1 1 0,2 67 0,19 112 0,-4-77 0,11 598 0,-41-591 0,17-144 0,-1 0 0,1 0 0,-1-1 0,0 1 0,0 0 0,0-1 0,1 1 0,-1-1 0,-1 1 0,1-1 0,0 1 0,0-1 0,0 0 0,-1 0 0,1 1 0,-1-1 0,1 0 0,-1 0 0,1 0 0,-1-1 0,0 1 0,1 0 0,-1-1 0,0 1 0,0-1 0,1 1 0,-1-1 0,0 0 0,0 0 0,0 0 0,0 0 0,-1 0 0,-10 0 0,0-1 0,1-1 0,-21-4 0,21 4 0,-280-59-1365,209 42-5461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5.151"/>
    </inkml:context>
    <inkml:brush xml:id="br0">
      <inkml:brushProperty name="width" value="0.05" units="cm"/>
      <inkml:brushProperty name="height" value="0.05" units="cm"/>
    </inkml:brush>
  </inkml:definitions>
  <inkml:trace contextRef="#ctx0" brushRef="#br0">18 14 24575,'0'-3'0,"0"-3"0,0 1 0,0 5 0,-3 6 0,-1 4 0,0 3 0,1 6 0,1 5 0,1 4 0,3 4 0,5-2 0,0 1 0,3-2 0,-1-4 0,-2-6-8191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5.818"/>
    </inkml:context>
    <inkml:brush xml:id="br0">
      <inkml:brushProperty name="width" value="0.05" units="cm"/>
      <inkml:brushProperty name="height" value="0.05" units="cm"/>
    </inkml:brush>
  </inkml:definitions>
  <inkml:trace contextRef="#ctx0" brushRef="#br0">61 105 24575,'-6'-4'0,"0"0"0,0 0 0,1 0 0,-9-9 0,12 11 0,-1 0 0,1 0 0,0 0 0,0-1 0,1 1 0,-1-1 0,0 1 0,1-1 0,0 0 0,-1 1 0,1-1 0,-1-6 0,2 9 0,0-1 0,0 0 0,0 1 0,0-1 0,1 0 0,-1 1 0,0-1 0,0 0 0,1 1 0,-1-1 0,0 0 0,1 1 0,-1-1 0,1 1 0,-1-1 0,1 1 0,-1-1 0,1 1 0,-1-1 0,1 1 0,-1-1 0,1 1 0,0 0 0,-1-1 0,1 1 0,0 0 0,21-6 0,-18 5 0,46-7 0,0 3 0,0 1 0,68 5 0,-62 0 0,888 61-662,-564-28 495,-279-24 167,102 4 0,-202-14 5,20-1 432,-20 1-426,-1 0 1,1 0 0,-1 0 0,1 0-1,-1 0 1,1-1 0,-1 1 0,0 0-1,1 0 1,-1 0 0,1-1 0,-1 1-1,1 0 1,-1 0 0,0-1 0,1 1-1,-1 0 1,1-1 0,-1 1 0,0 0-1,1-1 1,-1 1 0,0 0 0,0-1-1,1 1 1,-1-1 0,0 1 0,0-1-1,0 1 1,1-1 0,-1 1-1,0-1 1,0 1-12,0 0 0,0 0 0,0 0 0,0 0 0,-1 0 0,1 1 0,0-1 0,0 0 0,0 0 0,0 0 0,0 0 0,0 0 0,0 0 0,-1 0 0,1 1 0,0-1 0,0 0 0,0 0 0,0 0 0,0 0 0,-1 0 0,1 0 0,0 0 0,0 0 0,0 0 0,0 0 0,0 0 0,-1 0 0,1 0 0,0 0 0,0 0 0,0 0 0,0 0 0,-1 0 0,1 0 0,0 0 0,0 0 0,0 0 0,0 0 0,0 0 0,-1 0 0,1-1 0,0 1 0,0 0 0,0 0 0,0 0 0,0 0 0,0 0 0,0 0 0,-1 0 0,1-1 0,0 1 0,0 0 0,0 0 0,0 0 0,0 0 0,0 0 0,0-1 0,0 1 0,0 0 0,-7 13 0,3 10 0,1 0 0,1 1 0,1-1 0,3 39 0,0-6 0,-1 809 0,-1-859 0,0 0 0,1 0 0,0 0 0,0 0 0,0 0 0,4 10 0,-45-29 0,6 5-1365,-1 0-5461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8.358"/>
    </inkml:context>
    <inkml:brush xml:id="br0">
      <inkml:brushProperty name="width" value="0.05" units="cm"/>
      <inkml:brushProperty name="height" value="0.05" units="cm"/>
    </inkml:brush>
  </inkml:definitions>
  <inkml:trace contextRef="#ctx0" brushRef="#br0">36 23 24575,'0'-3'0,"-3"-1"0,-1-2 0,-2-1 0,-1 4 0,1 6 0,2 7 0,1 6 0,1 8 0,2 6 0,-1 4 0,2 5 0,-1 4 0,0 1 0,0 1 0,1-4 0,2-2 0,1-9-8191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8.710"/>
    </inkml:context>
    <inkml:brush xml:id="br0">
      <inkml:brushProperty name="width" value="0.05" units="cm"/>
      <inkml:brushProperty name="height" value="0.05" units="cm"/>
    </inkml:brush>
  </inkml:definitions>
  <inkml:trace contextRef="#ctx0" brushRef="#br0">23 91 24575,'-2'-12'0,"-3"19"0,-2 21 0,6-19 0,1 0 0,0 0 0,1 0 0,-1 1 0,2-1 0,-1 0 0,1 0 0,5 11 0,-5-13 0,0-1 0,1 0 0,0 0 0,0 0 0,1-1 0,-1 1 0,1-1 0,0 0 0,1 0 0,-1 0 0,1 0 0,7 5 0,-10-9 0,0 0 0,-1 0 0,1 0 0,0 0 0,0 0 0,0 0 0,0 0 0,0-1 0,0 1 0,0-1 0,0 0 0,0 1 0,0-1 0,0 0 0,0 0 0,0 0 0,0 0 0,0-1 0,4 0 0,-3 0 0,0-1 0,0 1 0,0-1 0,-1 0 0,1 0 0,-1 0 0,1 0 0,-1 0 0,0 0 0,0 0 0,4-6 0,-1-1 0,0 1 0,0-2 0,0 1 0,-2-1 0,1 1 0,-1-1 0,2-11 0,-3 13 0,-1 0 0,0-1 0,-1 1 0,1 0 0,-2-1 0,1 1 0,-1 0 0,0 0 0,-1 0 0,0-1 0,-6-13 0,6 18 0,0 0 0,0 0 0,0 0 0,-1 0 0,0 1 0,0-1 0,0 1 0,0-1 0,-1 1 0,1 0 0,-1 0 0,0 1 0,0-1 0,0 1 0,0 0 0,0 0 0,-1 0 0,1 0 0,0 1 0,-1 0 0,1 0 0,-7-1 0,7 2 25,0-1-1,0 1 0,1 0 1,-1 0-1,0 0 1,0 0-1,0 1 0,0-1 1,0 1-1,1 0 0,-1 1 1,0-1-1,-5 3 1,7-2-111,0-1 1,0 1 0,0 0-1,0 0 1,0 0 0,0 0-1,0 0 1,0 1 0,1-1-1,0 0 1,-1 1 0,1-1-1,0 1 1,0 0 0,0-1-1,0 1 1,1 0 0,-1 0-1,1 2 1,-2 14-6741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08.544"/>
    </inkml:context>
    <inkml:brush xml:id="br0">
      <inkml:brushProperty name="width" value="0.05" units="cm"/>
      <inkml:brushProperty name="height" value="0.05" units="cm"/>
    </inkml:brush>
  </inkml:definitions>
  <inkml:trace contextRef="#ctx0" brushRef="#br0">164 84 24575,'2'-3'0,"5"-6"0,1-5 0,1-3 0,0-2 0,-5 6 0,-6 5 0,-5 9 0,-8 8 0,-6 8 0,-7 7 0,-3 8 0,-3 4 0,-1 2 0,6-5-8191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9.053"/>
    </inkml:context>
    <inkml:brush xml:id="br0">
      <inkml:brushProperty name="width" value="0.05" units="cm"/>
      <inkml:brushProperty name="height" value="0.05" units="cm"/>
    </inkml:brush>
  </inkml:definitions>
  <inkml:trace contextRef="#ctx0" brushRef="#br0">46 39 24575,'1'0'0,"-1"0"0,1 0 0,-1 0 0,1-1 0,-1 1 0,0 0 0,1 0 0,-1-1 0,1 1 0,-1 0 0,1-1 0,-1 1 0,0 0 0,1-1 0,-1 1 0,0 0 0,1-1 0,-1 1 0,0-1 0,0 1 0,1-1 0,-1 1 0,0-1 0,0 1 0,0-1 0,0 1 0,0-1 0,1 1 0,-1-1 0,0 1 0,0-1 0,0 1 0,0-1 0,0 1 0,-1-1 0,1 1 0,0-1 0,0 1 0,0-1 0,0 1 0,-1-1 0,1 1 0,0 0 0,0-1 0,-1 1 0,1-1 0,-1 0 0,1 1 0,0-1 0,-1 1 0,1-1 0,0 0 0,-1 1 0,1-1 0,-1 1 0,1-1 0,-1 1 0,1-1 0,-1 1 0,0-1 0,1 1 0,-1 0 0,0-1 0,1 1 0,-1 0 0,0 0 0,1-1 0,-1 1 0,0 0 0,1 0 0,-1 0 0,0 0 0,0 0 0,1 0 0,-1 0 0,0 0 0,1 0 0,-1 0 0,0 0 0,0 1 0,1-1 0,-1 0 0,0 0 0,1 1 0,-1-1 0,0 0 0,1 1 0,-1-1 0,1 1 0,-1-1 0,0 2 0,-2 0 0,1 1 0,0-1 0,-1 1 0,1 0 0,1 0 0,-1 0 0,0 0 0,1 0 0,-1 0 0,1 1 0,0-1 0,0 1 0,1-1 0,-1 0 0,0 1 0,1-1 0,0 1 0,0 5 0,1 7 0,1 1 0,5 25 0,-5-36 0,1 10 0,1 1 0,1-1 0,13 29 0,-14-38 0,-1 0 0,1-1 0,0 0 0,1 0 0,-1 0 0,1 0 0,0-1 0,1 0 0,-1 0 0,1 0 0,8 5 0,-12-9 0,0 0 0,0 0 0,1 0 0,-1 0 0,0 0 0,1 0 0,-1 0 0,1-1 0,-1 1 0,0-1 0,1 0 0,-1 0 0,1 0 0,-1 0 0,1 0 0,-1-1 0,1 1 0,2-1 0,-1-1 0,-1 1 0,0-1 0,0 0 0,1 0 0,-1 0 0,-1 0 0,1 0 0,0-1 0,0 1 0,-1-1 0,4-4 0,-1 0 0,-1-1 0,1 1 0,-1-1 0,0 0 0,-1-1 0,0 1 0,0 0 0,-1-1 0,2-13 0,-3 11 0,-1 1 0,0-1 0,-1 1 0,-1-1 0,1 1 0,-1 0 0,-1 0 0,0-1 0,-1 2 0,0-1 0,0 0 0,-11-16 0,13 21 0,-1 1 0,0-1 0,-1 1 0,1 0 0,-1 0 0,1 0 0,-1 1 0,-1-1 0,1 1 0,0 0 0,-1 0 0,1 0 0,-1 1 0,0 0 0,0 0 0,0 0 0,0 0 0,0 1 0,0 0 0,-1 0 0,1 0 0,0 1 0,-1-1 0,1 1 0,0 1 0,-1-1 0,-4 2 0,7-1-124,0-1 0,0 1 0,0 0 0,0 1 0,0-1 0,1 1-1,-1-1 1,0 1 0,1 0 0,-4 3 0,-5 7-6702</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9.405"/>
    </inkml:context>
    <inkml:brush xml:id="br0">
      <inkml:brushProperty name="width" value="0.05" units="cm"/>
      <inkml:brushProperty name="height" value="0.05" units="cm"/>
    </inkml:brush>
  </inkml:definitions>
  <inkml:trace contextRef="#ctx0" brushRef="#br0">188 85 24575,'6'-6'0,"-2"2"0,0 0 0,0 0 0,0-1 0,-1 1 0,1-1 0,3-9 0,-6 14 0,-1-1 0,0 0 0,0 0 0,1 0 0,-1 0 0,0 0 0,0 0 0,0 0 0,0 0 0,0 0 0,0 1 0,0-1 0,0 0 0,-1 0 0,1 0 0,0 0 0,0 0 0,-1 0 0,0-1 0,0 1 0,0-1 0,-1 1 0,1 0 0,0 0 0,-1 0 0,1-1 0,-1 1 0,1 1 0,-1-1 0,0 0 0,1 0 0,-1 1 0,-3-2 0,-4 0 0,1 1 0,-1 0 0,0 0 0,0 1 0,0 0 0,1 1 0,-1 0 0,0 0 0,0 1 0,1 0 0,-1 0 0,1 1 0,0 0 0,-1 1 0,2-1 0,-1 2 0,0-1 0,1 1 0,-11 9 0,16-12 0,0 0 0,0 0 0,1 0 0,-1 0 0,1 0 0,-1 0 0,1 1 0,0-1 0,-1 1 0,1-1 0,0 1 0,1 0 0,-1-1 0,0 1 0,1 0 0,0-1 0,-1 1 0,1 0 0,1 3 0,0-1 0,0-1 0,0 1 0,0-1 0,1 0 0,0 0 0,0 0 0,0 1 0,0-2 0,1 1 0,4 6 0,6 4 0,0-1 0,1-1 0,0 0 0,25 16 0,77 41 0,-112-66 0,-1-1 0,0 0 0,0 1 0,0 0 0,0-1 0,3 5 0,-5-6 0,-1-1 0,1 1 0,-1 0 0,0-1 0,1 1 0,-1-1 0,0 1 0,1-1 0,-1 1 0,0 0 0,0-1 0,0 1 0,0 0 0,1-1 0,-1 1 0,0 0 0,0-1 0,0 1 0,0 0 0,0-1 0,-1 1 0,1-1 0,0 1 0,0 0 0,0-1 0,0 1 0,-1 0 0,1-1 0,0 1 0,-1-1 0,1 1 0,0-1 0,-1 1 0,1-1 0,-1 1 0,1-1 0,-1 1 0,1-1 0,-1 1 0,1-1 0,-1 0 0,1 1 0,-1-1 0,0 0 0,0 1 0,-17 5-1365,-3-3-5461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9.745"/>
    </inkml:context>
    <inkml:brush xml:id="br0">
      <inkml:brushProperty name="width" value="0.05" units="cm"/>
      <inkml:brushProperty name="height" value="0.05" units="cm"/>
    </inkml:brush>
  </inkml:definitions>
  <inkml:trace contextRef="#ctx0" brushRef="#br0">291 8 24575,'3'-3'0,"-2"0"0,-7 2 0,-5 5 0,-7 4 0,-6 7 0,-5 4 0,0 4 0,-1 4 0,2 1 0,2 0 0,4 6 0,1 1 0,5 2 0,3-1 0,2 1 0,4-5 0,3-6-8191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1.351"/>
    </inkml:context>
    <inkml:brush xml:id="br0">
      <inkml:brushProperty name="width" value="0.05" units="cm"/>
      <inkml:brushProperty name="height" value="0.05" units="cm"/>
    </inkml:brush>
  </inkml:definitions>
  <inkml:trace contextRef="#ctx0" brushRef="#br0">4287 342 24575,'0'-4'0,"0"-1"0,0 1 0,-1-1 0,1 0 0,-1 1 0,0 0 0,0-1 0,-1 1 0,1 0 0,-1-1 0,0 1 0,0 0 0,-1 0 0,1 1 0,-1-1 0,1 0 0,-1 1 0,-1 0 0,1-1 0,0 1 0,-1 1 0,1-1 0,-1 0 0,0 1 0,-7-4 0,-15-7 0,-1 1 0,0 1 0,-44-11 0,-90-14 0,144 32 0,-324-54-702,-658-27 0,-348 141-703,895 3 1447,305-31-333,-147 47 1,289-73 279,-143 50-112,133-45 127,-1 1-1,2 0 1,-1 1 0,1 0 0,0 1 0,-23 23 0,33-29 34,1 0 0,-1-1 0,1 2 0,0-1 0,0 0 0,1 0-1,-1 1 1,1-1 0,0 1 0,0 0 0,1 0 0,-1 0 0,1 0 0,0 0 0,1 0 0,-1 0 0,1 0 0,0 0 0,0 0 0,0 0 0,1 0 0,0 0 0,0 0 0,0 0 0,3 7 0,1 0 105,1-1-1,0 0 1,1 0 0,0-1-1,1 0 1,0 0 0,0-1-1,1 0 1,15 11 0,16 11-103,1-3 1,1-1 0,1-2 0,62 26 0,198 61-685,-49-37-1162,476 77 0,279-55-1638,-73-80 3018,-4-87-582,-548 4 892,-318 51 512,-1-3 1,-1-3 0,101-49 0,-148 62-172,-1-1-1,0-1 1,-1 0-1,0-2 1,14-12 0,-25 21-127,-1-1 1,1 1-1,-1-1 1,0 0-1,0 0 1,-1 0 0,1 0-1,-1 0 1,0 0-1,0-1 1,0 1-1,0-1 1,-1 0 0,0 1-1,0-1 1,0 0-1,-1 0 1,0 0-1,1 1 1,-2-1 0,1 0-1,0 0 1,-3-8-1,1 7 23,-1-1 0,0 1 0,0 0 0,-1 0 0,1 0 0,-1 0 0,-1 1-1,1-1 1,-1 1 0,0 0 0,-7-5 0,-5-3 139,-1 0 1,-31-16-1,-5 1-236,-1 3-1,-2 3 1,-59-17-1,-190-31-547,-607-50-3829,0 76 3122,542 37 1609</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3.259"/>
    </inkml:context>
    <inkml:brush xml:id="br0">
      <inkml:brushProperty name="width" value="0.05" units="cm"/>
      <inkml:brushProperty name="height" value="0.05" units="cm"/>
    </inkml:brush>
  </inkml:definitions>
  <inkml:trace contextRef="#ctx0" brushRef="#br0">6581 13 24575,'-53'-12'0,"40"12"0,0 0 0,1 1 0,-1 1 0,0 0 0,1 1 0,-16 6 0,-73 33 0,44-13-162,-86 61-1,-50 54-460,176-131 570,-562 460-3326,13 21 73,172-146 1698,-1862 1476-1721,1859-1526 3502,-413 316-987,29 28 5028,775-637-4143,-29 26 1469,-37 41 1,56-49-505,16-23-998,0 0 0,0 1-1,0-1 1,0 0 0,0 0-1,0 0 1,0 1-1,0-1 1,0 0 0,0 0-1,0 0 1,0 1 0,0-1-1,0 0 1,0 0-1,0 0 1,0 0 0,0 1-1,1-1 1,-1 0 0,0 0-1,0 0 1,0 0-1,0 1 1,0-1 0,0 0-1,1 0 1,-1 0 0,0 0-1,0 0 1,0 0 0,0 0-1,1 1 1,-1-1-1,0 0 1,0 0 0,0 0-1,0 0 1,1 0 0,-1 0-1,0 0 1,0 0-1,0 0 1,1 0 0,-1 0-1,0 0 1,0 0 0,0 0-1,1 0 1,-1 0-1,0 0 1,0 0 0,0-1-1,0 1 1,1 0 0,-1 0-1,0 0 1,0 0 0,0 0-1,0 0 1,1 0-1,-1-1 1,0 1 0,0 0-1,0 0 1,15-8 292,14-11-29,41-35 0,-36 25-7046</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3.595"/>
    </inkml:context>
    <inkml:brush xml:id="br0">
      <inkml:brushProperty name="width" value="0.05" units="cm"/>
      <inkml:brushProperty name="height" value="0.05" units="cm"/>
    </inkml:brush>
  </inkml:definitions>
  <inkml:trace contextRef="#ctx0" brushRef="#br0">182 1 24575,'-10'12'0,"1"1"0,1 0 0,0 0 0,1 1 0,0 0 0,1 0 0,-6 20 0,0-1 0,-87 235 0,99-266 0,-1 0 0,0 0 0,1 0 0,-1 1 0,1-1 0,-1 0 0,1 0 0,0 0 0,0 0 0,0 0 0,0 1 0,1-1 0,-1 0 0,1 0 0,-1 0 0,2 3 0,-1-4 0,0 1 0,0 0 0,1-1 0,-1 0 0,1 1 0,-1-1 0,1 0 0,0 1 0,-1-1 0,1 0 0,0 0 0,0-1 0,0 1 0,0 0 0,0 0 0,0-1 0,3 1 0,23 4 0,1-1 0,56 0 0,-13-1 0,-9 4-455,1 3 0,78 21 0,-82-13-6371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4.522"/>
    </inkml:context>
    <inkml:brush xml:id="br0">
      <inkml:brushProperty name="width" value="0.05" units="cm"/>
      <inkml:brushProperty name="height" value="0.05" units="cm"/>
    </inkml:brush>
  </inkml:definitions>
  <inkml:trace contextRef="#ctx0" brushRef="#br0">52 810 24575,'0'-91'0,"1"235"0,-2 160 0,-6-266 0,-1-23 0,8-15 0,0 0 0,-1 0 0,1 0 0,0 1 0,-1-1 0,1 0 0,0 0 0,-1 0 0,1 0 0,0 0 0,-1 0 0,1 0 0,0 0 0,-1 0 0,1 0 0,-1 0 0,1 0 0,0-1 0,-1 1 0,1 0 0,0 0 0,-1 0 0,1 0 0,0-1 0,0 1 0,-1 0 0,1 0 0,0 0 0,0-1 0,-1 1 0,1 0 0,0-1 0,0 1 0,-1 0 0,1 0 0,0-1 0,0 1 0,0 0 0,0-1 0,-3-4 0,0 0 0,1 0 0,-1 0 0,1-1 0,0 1 0,1-1 0,0 1 0,-2-10 0,-1-52 0,3 47 0,1-48 0,2 0 0,3 1 0,3 0 0,20-80 0,-5 60 0,3 0 0,63-135 0,-71 182 0,40-61 0,-51 90 0,0 0 0,1 1 0,0 1 0,1 0 0,0 0 0,1 0 0,-1 1 0,1 0 0,1 1 0,15-8 0,-22 13 0,-1 0 0,1 1 0,0 0 0,0 0 0,0 0 0,0 0 0,0 0 0,0 1 0,0 0 0,0 0 0,0 0 0,0 0 0,0 0 0,0 1 0,-1 0 0,1 0 0,0 0 0,0 0 0,0 1 0,-1-1 0,1 1 0,0 0 0,-1 0 0,0 1 0,1-1 0,-1 0 0,0 1 0,0 0 0,-1 0 0,5 6 0,2 3 0,-1 0 0,0 1 0,-1 0 0,0 1 0,-2-1 0,1 1 0,2 15 0,0 0 0,-1 1 0,-2 0 0,-1 0 0,-2 0 0,0 0 0,-2 0 0,-2 1 0,0-1 0,-8 33 0,4-39 0,0 1 0,-2-1 0,0 0 0,-2-1 0,-1 0 0,0 0 0,-2-1 0,0-1 0,-2 0 0,0-1 0,-23 23 0,15-21 0,-1 0 0,-1-2 0,-55 34 0,62-43 0,-1-2 0,0 0 0,0-1 0,-1-1 0,0-1 0,0 0 0,-24 2 0,39-7 0,0-1 0,1 0 0,-1 0 0,0 0 0,1-1 0,-9-1 0,13 2 0,-1 0 0,1 0 0,-1 0 0,0-1 0,1 1 0,-1 0 0,1 0 0,-1-1 0,1 1 0,-1 0 0,1-1 0,0 1 0,-1-1 0,1 1 0,-1 0 0,1-1 0,0 1 0,-1-1 0,1 1 0,0-1 0,0 1 0,-1-2 0,1 1 0,0 0 0,0 0 0,0 0 0,1 0 0,-1 0 0,0 0 0,0 0 0,1 0 0,-1 0 0,1 0 0,-1 0 0,1 0 0,-1 1 0,1-1 0,0 0 0,-1 0 0,1 1 0,1-2 0,5-4 0,0 0 0,0 1 0,0 0 0,1 0 0,0 1 0,0 0 0,0 0 0,0 1 0,16-5 0,1 2 0,2 0 0,27-2 0,-39 7 0,0 0 0,0 1 0,1 1 0,-1 0 0,0 1 0,0 1 0,0 0 0,0 1 0,-1 1 0,19 8 0,-11-2 0,0 1 0,-1 0 0,-1 2 0,0 1 0,29 27 0,-4-2-1365,-28-27-5461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4.875"/>
    </inkml:context>
    <inkml:brush xml:id="br0">
      <inkml:brushProperty name="width" value="0.05" units="cm"/>
      <inkml:brushProperty name="height" value="0.05" units="cm"/>
    </inkml:brush>
  </inkml:definitions>
  <inkml:trace contextRef="#ctx0" brushRef="#br0">1 201 24575,'1'-10'0,"1"0"0,0 0 0,1 0 0,0 0 0,9-17 0,-6 11 0,-6 16 0,1 0 0,-1-1 0,0 1 0,0 0 0,1 0 0,-1 0 0,0 0 0,0 0 0,1-1 0,-1 1 0,0 0 0,1 0 0,-1 0 0,0 0 0,1 0 0,-1 0 0,0 0 0,0 0 0,1 0 0,-1 0 0,0 0 0,1 0 0,-1 0 0,0 1 0,0-1 0,1 0 0,-1 0 0,0 0 0,1 0 0,-1 0 0,0 1 0,0-1 0,0 0 0,1 0 0,-1 0 0,0 1 0,0-1 0,1 1 0,16 13 0,-6-5 0,-6-6 0,0-1 0,-1 0 0,1-1 0,0 1 0,0-1 0,0 0 0,-1 0 0,1-1 0,0 0 0,0 1 0,1-2 0,-1 1 0,0 0 0,-1-1 0,1 0 0,0 0 0,6-3 0,-5 2 0,-1 0 0,1 0 0,0-1 0,-1 0 0,1 0 0,-1 0 0,0-1 0,0 1 0,-1-1 0,1-1 0,-1 1 0,0-1 0,6-7 0,-9 10 0,0 1 0,0 0 0,0-1 0,-1 1 0,1-1 0,0 1 0,-1-1 0,1 0 0,-1 1 0,0-1 0,1 0 0,-1 1 0,0-1 0,0 0 0,0 1 0,0-1 0,-1 0 0,1 1 0,0-1 0,-1 0 0,0-2 0,0 2 0,-1-1 0,1 1 0,-1 0 0,0 0 0,0 0 0,0 0 0,0 0 0,0 1 0,0-1 0,0 0 0,0 1 0,-4-2 0,-1-1 0,0 1 0,0 1 0,0-1 0,0 1 0,-1 0 0,1 1 0,-1 0 0,-14-1 0,13 3 0,-1 0 0,1 1 0,0 0 0,0 0 0,-1 1 0,-12 5 0,19-7 0,1 0 0,0 0 0,-1 0 0,1 0 0,0 1 0,0-1 0,0 1 0,0-1 0,0 1 0,0 0 0,0-1 0,1 1 0,-1 0 0,0 0 0,1 0 0,0 1 0,-1-1 0,1 0 0,0 0 0,0 1 0,1-1 0,-1 1 0,0-1 0,1 1 0,-1-1 0,1 1 0,0-1 0,0 6 0,0-7-45,1 1-1,-1-1 1,1 1-1,0 0 1,0-1-1,-1 0 1,1 1-1,0-1 1,0 1-1,0-1 1,1 0-1,-1 0 1,0 0-1,0 1 1,1-1-1,-1 0 1,1-1-1,-1 1 1,0 0-1,1 0 1,0-1-1,-1 1 1,1 0-1,-1-1 0,1 0 1,0 1-1,-1-1 1,1 0-1,2 0 1,18 1-6781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5.203"/>
    </inkml:context>
    <inkml:brush xml:id="br0">
      <inkml:brushProperty name="width" value="0.05" units="cm"/>
      <inkml:brushProperty name="height" value="0.05" units="cm"/>
    </inkml:brush>
  </inkml:definitions>
  <inkml:trace contextRef="#ctx0" brushRef="#br0">1 148 24575,'4'-12'0,"-1"1"0,0-1 0,-1 0 0,0 0 0,0 1 0,-1-2 0,-1 1 0,0 0 0,-3-20 0,-1 23 0,0 19 0,0 21 0,3 7 0,2-1 0,2 0 0,1 0 0,2 0 0,2 0 0,21 61 0,-25-86-170,0-1-1,1-1 0,0 1 1,1-1-1,0 1 0,1-2 1,11 14-1,1-4-6655</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5.539"/>
    </inkml:context>
    <inkml:brush xml:id="br0">
      <inkml:brushProperty name="width" value="0.05" units="cm"/>
      <inkml:brushProperty name="height" value="0.05" units="cm"/>
    </inkml:brush>
  </inkml:definitions>
  <inkml:trace contextRef="#ctx0" brushRef="#br0">15 323 24575,'13'-20'0,"-12"18"0,0 1 0,0-1 0,0 0 0,0 0 0,0 1 0,0-1 0,0 1 0,0-1 0,1 1 0,-1 0 0,0-1 0,1 1 0,0 0 0,-1 0 0,1 0 0,3-2 0,8-2 0,9-3 0,-1-1 0,1-2 0,27-18 0,-43 25 0,0 0 0,-1 0 0,0-1 0,0 0 0,0 0 0,-1 0 0,0 0 0,0-1 0,0 0 0,0 0 0,-1 0 0,0 0 0,0-1 0,-1 1 0,0-1 0,2-9 0,-3 12 0,-1 0 0,1 1 0,-1-1 0,0 0 0,0 0 0,0 0 0,-1 1 0,1-1 0,-1 0 0,0 0 0,0 1 0,0-1 0,-1 0 0,1 1 0,-1 0 0,0-1 0,0 1 0,0 0 0,0 0 0,-1 0 0,1 0 0,-1 0 0,0 0 0,0 1 0,0 0 0,0-1 0,0 1 0,0 0 0,0 0 0,-1 1 0,1-1 0,-7-1 0,4 1 0,1 0 0,-2 1 0,1 0 0,0 0 0,0 0 0,0 1 0,0 0 0,-1 0 0,1 0 0,0 1 0,0 0 0,0 0 0,0 0 0,0 1 0,0 0 0,0 1 0,0-1 0,1 1 0,-9 5 0,10-5 0,-1 1 0,0 0 0,1 0 0,0 0 0,0 1 0,0-1 0,1 1 0,-1 0 0,1 0 0,0 0 0,1 0 0,-1 1 0,1-1 0,-2 9 0,2-6 0,1-1 0,0 1 0,1-1 0,0 1 0,0-1 0,1 1 0,0-1 0,0 0 0,0 1 0,4 8 0,1 0 0,1 0 0,0-1 0,1 0 0,1 0 0,0-1 0,1 0 0,1-1 0,0 0 0,18 17 0,-2-7-455,1-2 0,31 19 0,-2-6-6371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08.886"/>
    </inkml:context>
    <inkml:brush xml:id="br0">
      <inkml:brushProperty name="width" value="0.05" units="cm"/>
      <inkml:brushProperty name="height" value="0.05" units="cm"/>
    </inkml:brush>
  </inkml:definitions>
  <inkml:trace contextRef="#ctx0" brushRef="#br0">53 142 24575,'-3'0'0,"1"-1"0,-1 1 0,1-1 0,0 0 0,-1 0 0,1 0 0,0-1 0,0 1 0,-1 0 0,1-1 0,0 1 0,0-1 0,0 0 0,1 0 0,-3-2 0,3 3 0,-1-1 0,1 1 0,-1-1 0,1 0 0,0 1 0,0-1 0,0 0 0,0 0 0,0 0 0,0 0 0,0 0 0,1 0 0,-1 0 0,1 0 0,0 0 0,-1 0 0,1-4 0,1 5 0,-1-1 0,1 1 0,0-1 0,0 1 0,0 0 0,0-1 0,0 1 0,0 0 0,0 0 0,0 0 0,0 0 0,1 0 0,-1 0 0,0 0 0,1 0 0,-1 0 0,1 1 0,-1-1 0,1 0 0,-1 1 0,1-1 0,1 1 0,43-7 0,-32 5 0,4 0 0,27-4 0,-1-2 0,57-17 0,-97 24 0,1-1 0,0 0 0,1 1 0,-1 0 0,1 0 0,6-1 0,-11 2 0,-1 0 0,1 0 0,0 0 0,0 0 0,0 0 0,-1 0 0,1 1 0,0-1 0,0 0 0,-1 0 0,1 1 0,0-1 0,0 0 0,-1 1 0,1-1 0,0 1 0,-1-1 0,1 1 0,0-1 0,-1 1 0,1-1 0,-1 1 0,1-1 0,-1 1 0,1 0 0,-1-1 0,0 1 0,1 0 0,-1 0 0,0-1 0,1 1 0,-1 0 0,0 0 0,0-1 0,0 1 0,0 0 0,0 0 0,0 0 0,0-1 0,0 1 0,0 0 0,0 0 0,0 0 0,-1 1 0,-4 26 0,-16 51 0,0-5 0,-9 87 342,26-130-769,1 1 0,2 0 1,3 35-1,1-39-6399</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7.438"/>
    </inkml:context>
    <inkml:brush xml:id="br0">
      <inkml:brushProperty name="width" value="0.05" units="cm"/>
      <inkml:brushProperty name="height" value="0.05" units="cm"/>
    </inkml:brush>
  </inkml:definitions>
  <inkml:trace contextRef="#ctx0" brushRef="#br0">12153 1740 24575,'0'0'0,"1"0"0,0 1 0,0-1 0,-1 0 0,1 0 0,0 0 0,0 0 0,0 0 0,-1 0 0,1 0 0,0-1 0,0 1 0,0 0 0,-1 0 0,1-1 0,0 1 0,-1 0 0,1-1 0,0 1 0,-1 0 0,1-1 0,0 1 0,-1-1 0,1 1 0,-1-1 0,1 0 0,0 1 0,-1-1 0,0 1 0,1-1 0,-1 0 0,1 0 0,-1 1 0,0-1 0,0 0 0,1 0 0,-1 1 0,0-1 0,0 0 0,0 0 0,0 1 0,0-3 0,0 1 0,-1 0 0,0 0 0,1 0 0,-1 0 0,0 0 0,0 0 0,-1 0 0,1 0 0,0 0 0,-1 0 0,1 1 0,-1-1 0,1 1 0,-1-1 0,-2-1 0,-9-5 0,0 1 0,-1 0 0,0 0 0,-1 2 0,1 0 0,-23-5 0,16 4 0,-711-154-1925,672 149 1702,-219-39-1742,-50-5 875,-50-3-1307,-49-4 1186,-45-2-1238,-2235-213-1864,-12 88 3529,2007 143 816,630 41 28,-740-55 391,12-38 1499,699 80-663,0-5 0,-121-41 0,218 60-759,0-2 0,1 0 0,-1 0 0,1-1 1,1-1-1,-19-14 0,30 21-375,0 0 0,1 0 0,0-1 1,-1 1-1,1-1 0,0 1 0,0-1 0,-1 1 1,1-1-1,1 0 0,-1 1 0,0-1 0,0 0 0,1 0 1,-1 0-1,1 0 0,-1-3 0,1 4-48,0-1 1,0 0-1,1 1 0,-1-1 0,0 1 0,1-1 1,0 0-1,-1 1 0,1 0 0,0-1 1,0 1-1,0-1 0,0 1 0,0 0 0,0 0 1,2-3-1,2 0 74,0 0 1,1 1-1,-1-1 0,1 1 1,0 0-1,0 1 0,0-1 1,12-2-1,-4 2-148,0 0-1,0 1 0,0 1 1,0 1-1,23 1 1,-33-1-33,0 0 1,1 1-1,-1-1 0,0 1 1,0 0-1,0 1 1,0-1-1,0 1 0,0-1 1,0 1-1,0 0 1,-1 0-1,1 1 1,-1-1-1,0 1 0,1 0 1,-1 0-1,0 0 1,-1 0-1,1 1 0,0-1 1,3 7-1,-5-6 2,-1-1 0,1 1 0,-1 0 0,1-1 0,-1 1 0,0 0 0,0 0 0,-1-1 0,1 1 0,-1 0 0,0-1 0,0 1 0,0-1 0,0 1 0,-1-1 0,1 1 0,-1-1 0,0 0 0,0 0 0,0 0 0,0 0 0,-5 4 0,-2 4 0,-1-1 0,0 0 0,-1-1 0,-18 13 0,16-13 0,0-2 0,-1 1 0,0-2 0,0 0 0,0 0 0,-1-1 0,1-1 0,-1-1 0,0 0 0,0-1 0,-18 1 0,31-3 0,0 0 0,-1 0 0,1-1 0,-1 1 0,1 0 0,0-1 0,-1 0 0,1 1 0,0-1 0,0 0 0,0 0 0,0 0 0,0-1 0,0 1 0,0 0 0,0-1 0,0 1 0,0-1 0,1 0 0,-1 1 0,1-1 0,-1 0 0,1 0 0,0 0 0,-1 0 0,1 0 0,0-1 0,0 1 0,1 0 0,-1 0 0,0-1 0,1 1 0,-1-4 0,0-7 0,0 0 0,1 1 0,1-1 0,3-24 0,-3 29 0,1 0 0,0 0 0,1 0 0,0 1 0,0-1 0,0 1 0,7-11 0,36-44 0,-34 47 0,0 0 0,-1-1 0,11-23 0,-18 31 0,-1 1 0,0-1 0,0-1 0,-1 1 0,0 0 0,0-1 0,-1 1 0,0-16 0,-1 22 0,0-1 0,0 1 0,-1 0 0,1 0 0,-1 0 0,1 0 0,-1 0 0,0 0 0,0 0 0,0 0 0,0 0 0,0 0 0,0 0 0,0 0 0,-1 0 0,1 1 0,-1-1 0,1 1 0,-1-1 0,0 1 0,1 0 0,-1-1 0,0 1 0,0 0 0,0 0 0,0 0 0,0 0 0,0 1 0,0-1 0,0 1 0,0-1 0,-1 1 0,1-1 0,0 1 0,0 0 0,0 0 0,-1 0 0,-3 1 0,-34 4 0,1 1 0,0 3 0,-76 25 0,44-12 0,-442 112 0,500-131 0,-27 4 0,38-7 0,0 1 0,0-1 0,0 0 0,0 0 0,0 0 0,0 0 0,0-1 0,0 1 0,1-1 0,-1 1 0,0-1 0,0 1 0,0-1 0,0 0 0,-2-1 0,4 1 0,0 1 0,-1-1 0,1 0 0,0 1 0,0-1 0,-1 0 0,1 1 0,0-1 0,0 0 0,0 1 0,0-1 0,0 1 0,0-1 0,0 0 0,0 1 0,0-1 0,0 0 0,1 1 0,-1-1 0,0 0 0,0 1 0,0-1 0,1 1 0,-1-1 0,0 0 0,1 1 0,-1-1 0,1 1 0,-1-1 0,1 1 0,-1-1 0,1 1 0,0-1 0,20-19 0,-18 18 0,38-28 0,65-38 0,-44 31 0,-48 31 0,-15 14 0,-22 22 0,19-25 0,-44 53 0,-24 34 0,69-87 0,0 0 0,0-1 0,0 1 0,1 0 0,-1 1 0,1-1 0,1 0 0,-1 0 0,1 1 0,0-1 0,0 1 0,0 0 0,1-1 0,0 1 0,0-1 0,2 8 0,-1-5 0,1-1 0,1 1 0,0-1 0,0 0 0,0 1 0,1-1 0,0-1 0,0 1 0,1 0 0,6 7 0,8 4 0,0 0 0,0-1 0,2-1 0,0-1 0,43 23 0,-22-15 171,64 24 0,-83-39-513,0-1 1,1-1 0,-1-1-1,42 4 1,-46-8-6485</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8.473"/>
    </inkml:context>
    <inkml:brush xml:id="br0">
      <inkml:brushProperty name="width" value="0.05" units="cm"/>
      <inkml:brushProperty name="height" value="0.05" units="cm"/>
    </inkml:brush>
  </inkml:definitions>
  <inkml:trace contextRef="#ctx0" brushRef="#br0">17 54 24575,'0'-25'0,"0"-3"0,-4 51 0,-4 80-55,3 1 0,10 103 0,42 206-251,119 383 81,-112-566-915,-43-179-5215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8.803"/>
    </inkml:context>
    <inkml:brush xml:id="br0">
      <inkml:brushProperty name="width" value="0.05" units="cm"/>
      <inkml:brushProperty name="height" value="0.05" units="cm"/>
    </inkml:brush>
  </inkml:definitions>
  <inkml:trace contextRef="#ctx0" brushRef="#br0">44 46 24575,'-20'-16'0,"19"16"0,0-1 0,0 1 0,1-1 0,-1 1 0,0-1 0,0 1 0,0-1 0,1 1 0,-1 0 0,0-1 0,0 1 0,0 0 0,0 0 0,0 0 0,0 0 0,1 0 0,-1 0 0,0 0 0,0 0 0,0 0 0,0 0 0,0 0 0,-1 1 0,1 0 0,1-1 0,0 1 0,0-1 0,0 1 0,0-1 0,-1 1 0,1 0 0,0-1 0,0 1 0,0-1 0,0 1 0,0-1 0,0 1 0,0 0 0,0-1 0,1 1 0,-1-1 0,0 1 0,0-1 0,0 1 0,1-1 0,-1 1 0,0-1 0,1 1 0,-1-1 0,0 1 0,1-1 0,-1 1 0,0-1 0,2 1 0,14 17 0,-13-15 0,21 23 0,-7-8 0,0 0 0,0-2 0,29 21 0,-44-35 0,1-1 0,-1 0 0,0 0 0,0-1 0,1 1 0,-1 0 0,1-1 0,-1 1 0,0-1 0,1 0 0,-1 0 0,1 0 0,-1 0 0,1 0 0,-1 0 0,0-1 0,1 1 0,-1-1 0,1 0 0,-1 0 0,0 0 0,0 0 0,0 0 0,1 0 0,-1 0 0,0-1 0,0 1 0,-1-1 0,1 1 0,2-4 0,7-6 0,-1-1 0,0 1 0,14-25 0,-14 19 0,-5 10 0,0-1 0,0 1 0,0-1 0,1 1 0,0 0 0,0 1 0,0 0 0,1 0 0,10-7 0,-17 12 7,1 1 0,-1-1 1,1 1-1,-1 0 0,1-1 0,-1 1 0,1 0 0,-1-1 0,1 1 0,0 0 0,-1 0 1,1 0-1,-1-1 0,1 1 0,0 0 0,-1 0 0,1 0 0,0 0 0,-1 0 0,1 0 1,0 0-1,-1 0 0,1 0 0,-1 1 0,1-1 0,0 0 0,-1 0 0,1 0 0,-1 1 1,1-1-1,-1 0 0,1 1 0,0-1 0,-1 0 0,1 1 0,-1-1 0,0 1 0,1-1 1,-1 1-1,1-1 0,-1 1 0,0-1 0,1 1 0,-1-1 0,0 1 0,0 0 0,1 0 1,0 3-222,-1-1 1,0 0 0,1 1-1,-1-1 1,0 1 0,-1-1-1,0 6 1,-5 15-6613</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9.421"/>
    </inkml:context>
    <inkml:brush xml:id="br0">
      <inkml:brushProperty name="width" value="0.05" units="cm"/>
      <inkml:brushProperty name="height" value="0.05" units="cm"/>
    </inkml:brush>
  </inkml:definitions>
  <inkml:trace contextRef="#ctx0" brushRef="#br0">645 258 24575,'5'-9'0,"-1"1"0,0-1 0,-1 0 0,0-1 0,-1 1 0,1 0 0,0-20 0,-3 25 0,0 0 0,0 1 0,-1-1 0,0 0 0,1 1 0,-1-1 0,-1 0 0,1 1 0,0-1 0,-1 1 0,0 0 0,0-1 0,0 1 0,0 0 0,0 0 0,-1 0 0,1 0 0,-1 1 0,0-1 0,1 1 0,-1 0 0,-1-1 0,-4-1 0,-2-1 0,-1 0 0,1 0 0,-1 1 0,0 1 0,-1 0 0,1 1 0,0 0 0,-1 0 0,0 1 0,1 1 0,-1 0 0,-11 2 0,-5 1 0,1 1 0,-1 2 0,-49 17 0,55-15 0,-1 2 0,2 0 0,-1 1 0,1 1 0,1 1 0,1 1 0,-1 1 0,2 1 0,0 0 0,-19 24 0,29-29 0,0-1 0,1 1 0,0 0 0,1 1 0,0-1 0,1 1 0,1 0 0,-7 26 0,9-28 0,1 1 0,0-1 0,1 1 0,0-1 0,0 1 0,1 0 0,1-1 0,0 0 0,0 1 0,1-1 0,0 0 0,6 12 0,-5-13 0,1 1 0,1-1 0,0 0 0,0 0 0,0 0 0,1-1 0,1 0 0,-1-1 0,14 11 0,-8-9 0,0 0 0,1-1 0,0 0 0,1-1 0,26 9 0,-7-7 0,0-1 0,1-2 0,-1-1 0,1-2 0,43-1 0,-33-3 0,0-1 0,0-3 0,0-2 0,-1-2 0,75-25 0,-96 26 0,0-1 0,0-2 0,-1 0 0,0-1 0,-1-1 0,0-1 0,-1-1 0,-1-1 0,-1-1 0,0 0 0,-1-1 0,15-21 0,-26 29 0,1 0 0,-2 0 0,1-1 0,-1 0 0,-1 0 0,0 0 0,-1 0 0,0-1 0,0 0 0,-1 1 0,-1-1 0,0 0 0,-1 0 0,0 0 0,-1 0 0,0 0 0,-1 1 0,0-1 0,-1 0 0,0 1 0,-1 0 0,0-1 0,-1 1 0,0 1 0,0-1 0,-1 1 0,-1 0 0,0 0 0,0 1 0,-1 0 0,0 0 0,-10-7 0,4 5 23,0 0 0,0 2 0,-1 0-1,0 0 1,-1 1 0,1 1 0,-2 1-1,1 0 1,-1 1 0,0 1 0,0 0-1,0 1 1,0 1 0,-33 1 0,32 1-137,1 1 0,0 0 0,0 2 0,0 0 1,0 1-1,0 0 0,1 2 0,-1 0 1,1 1-1,1 0 0,-1 1 0,2 1 1,-1 1-1,-25 20 0,8 4-6712</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9.981"/>
    </inkml:context>
    <inkml:brush xml:id="br0">
      <inkml:brushProperty name="width" value="0.05" units="cm"/>
      <inkml:brushProperty name="height" value="0.05" units="cm"/>
    </inkml:brush>
  </inkml:definitions>
  <inkml:trace contextRef="#ctx0" brushRef="#br0">287 0 24575,'-3'6'0,"0"-1"0,0 1 0,0 0 0,1 0 0,-1 0 0,2 0 0,-1 0 0,1 0 0,-1 8 0,-6 17 0,-37 91 0,-92 175 0,100-224 0,29-56 0,3-8 0,0 0 0,1 0 0,0 0 0,-5 20 0,8-27 0,1-1 0,0 1 0,-1 0 0,1 0 0,0 0 0,0 0 0,0 0 0,1 0 0,-1 0 0,0 0 0,1-1 0,-1 1 0,1 0 0,0 0 0,-1 0 0,1-1 0,0 1 0,0 0 0,0-1 0,0 1 0,0-1 0,1 1 0,-1-1 0,0 1 0,1-1 0,-1 0 0,1 0 0,0 0 0,-1 0 0,1 0 0,3 1 0,14 5 0,0-1 0,1-1 0,0-1 0,0-1 0,29 2 0,-11-1 0,370 7 0,-287-12 0,-117 1 0,1 0 0,-1 0 0,0 0 0,1-1 0,-1 0 0,0 0 0,5-1 0,-8 1 0,1 0 0,0 0 0,0-1 0,0 1 0,-1 0 0,1-1 0,-1 1 0,1-1 0,-1 1 0,0-1 0,1 0 0,-1 0 0,0 1 0,0-1 0,0 0 0,1-3 0,6-19 0,-1 1 0,0-1 0,-2-1 0,3-36 0,-1-100 0,-7 128 0,-2-1 0,-1 1 0,-9-40 0,9 59 0,-1 1 0,0 0 0,0 0 0,-2 0 0,1 0 0,-2 1 0,0 0 0,0 0 0,-1 1 0,-15-17 0,1 11 342,21 16-406,0 1 1,1-1 0,-1 1 0,0 0 0,0-1-1,0 1 1,1-1 0,-1 1 0,0 0 0,0 0-1,0 0 1,0 0 0,0-1 0,0 1-1,0 0 1,0 0 0,0 1 0,1-1 0,-1 0-1,0 0 1,0 0 0,0 1 0,0-1 0,0 0-1,1 1 1,-3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3:00.586"/>
    </inkml:context>
    <inkml:brush xml:id="br0">
      <inkml:brushProperty name="width" value="0.05" units="cm"/>
      <inkml:brushProperty name="height" value="0.05" units="cm"/>
    </inkml:brush>
  </inkml:definitions>
  <inkml:trace contextRef="#ctx0" brushRef="#br0">263 186 24575,'0'-4'0,"1"0"0,0 1 0,0-1 0,0 1 0,0 0 0,1-1 0,-1 1 0,1 0 0,3-6 0,-2 6 0,-1-1 0,0 1 0,0-1 0,-1 0 0,1 0 0,1-7 0,-3 10 0,0-1 0,0 1 0,0 0 0,0-1 0,0 1 0,0-1 0,-1 1 0,1-1 0,0 1 0,-1 0 0,1-1 0,-1 1 0,0 0 0,1-1 0,-1 1 0,0 0 0,0 0 0,0-1 0,0 1 0,0 0 0,0 0 0,0 0 0,-3-1 0,2 0 0,-1 1 0,0-1 0,0 1 0,0 0 0,0 0 0,0 0 0,0 0 0,0 1 0,-1-1 0,1 1 0,0 0 0,0 0 0,0 0 0,-1 0 0,1 0 0,-6 2 0,-2 1 0,-1 0 0,1 0 0,-15 7 0,16-4 0,-1 0 0,1 0 0,0 0 0,0 2 0,1-1 0,0 1 0,0 0 0,1 1 0,0 0 0,0 0 0,1 1 0,1 0 0,-1 0 0,1 1 0,1 0 0,0 0 0,1 0 0,0 0 0,1 1 0,0 0 0,1-1 0,0 1 0,0 0 0,2 0 0,0 18 0,0-16 0,1 0 0,1 0 0,0 0 0,1 0 0,0 0 0,1-1 0,1 1 0,0-1 0,1 0 0,0-1 0,1 1 0,0-1 0,1 0 0,1-1 0,-1 0 0,2 0 0,0-1 0,0 0 0,1-1 0,0 0 0,17 10 0,-15-12 0,0 0 0,1-1 0,0-1 0,0 0 0,0-1 0,0 0 0,1-1 0,-1-1 0,1 0 0,0-1 0,0-1 0,0 0 0,-1-1 0,1-1 0,0 0 0,-1-1 0,1 0 0,-1-1 0,0-1 0,0 0 0,-1-1 0,1-1 0,-1 0 0,0 0 0,-1-2 0,0 1 0,-1-1 0,1-1 0,-2 0 0,1-1 0,-1 0 0,-1-1 0,0 0 0,-1 0 0,11-21 0,-12 16 0,0-1 0,-1 0 0,0 0 0,-2 0 0,0-1 0,-1 1 0,-1-1 0,-1 0 0,-1 0 0,-2-28 0,0 32 0,0 0 0,-1 1 0,0-1 0,-1 1 0,-1 0 0,0 0 0,-1 0 0,-1 1 0,0 0 0,-1 0 0,0 1 0,-1 0 0,-18-20 0,22 27 22,-1 0-1,1 0 0,-1 1 1,0 0-1,-1 0 0,1 0 1,0 1-1,-1 0 0,0 0 1,0 0-1,0 1 0,0 0 1,0 1-1,0 0 0,-9-1 1,9 2-123,0 0 1,1 1-1,-1 0 1,1 0 0,-1 1-1,1-1 1,-1 1-1,1 1 1,0-1 0,0 1-1,0 0 1,0 1 0,0-1-1,1 1 1,0 0-1,-8 8 1,-14 17-6726</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3:01.177"/>
    </inkml:context>
    <inkml:brush xml:id="br0">
      <inkml:brushProperty name="width" value="0.05" units="cm"/>
      <inkml:brushProperty name="height" value="0.05" units="cm"/>
    </inkml:brush>
  </inkml:definitions>
  <inkml:trace contextRef="#ctx0" brushRef="#br0">286 58 24575,'0'2'0,"-4"166"0,1-134 0,-2-1 0,0 0 0,-12 33 0,2-21 0,-3 0 0,-1-1 0,-2-1 0,-2-1 0,-2-1 0,-41 52 0,52-76 0,7-8 0,0-1 0,1 1 0,0 0 0,0 0 0,1 0 0,-7 19 0,11-26 0,1-1 0,0 1 0,0 0 0,0-1 0,0 1 0,0 0 0,0-1 0,0 1 0,1-1 0,-1 1 0,1 0 0,-1-1 0,1 1 0,0-1 0,-1 1 0,1-1 0,0 1 0,0-1 0,0 0 0,0 1 0,0-1 0,0 0 0,1 0 0,-1 0 0,0 0 0,1 0 0,-1 0 0,0 0 0,1 0 0,-1-1 0,1 1 0,2 0 0,5 3 0,0-1 0,1 0 0,-1-1 0,13 2 0,25-1 0,-1-1 0,1-3 0,0-2 0,55-10 0,72-4 0,-135 17 0,72 9 0,-110-9 0,0 1 0,0-1 0,0 0 0,0 0 0,0 0 0,0 0 0,0 0 0,0 0 0,0 0 0,0-1 0,0 1 0,0 0 0,-1 0 0,1-1 0,0 1 0,0-1 0,0 1 0,0-1 0,0 1 0,-1-1 0,1 1 0,0-1 0,0 0 0,-1 1 0,1-1 0,0 0 0,-1 0 0,1 0 0,-1 1 0,1-1 0,-1 0 0,0 0 0,1 0 0,-1 0 0,0 0 0,1 0 0,-1 0 0,0 0 0,0 0 0,0 0 0,0-1 0,0-6 0,0 1 0,-1-1 0,1 0 0,-4-10 0,2 6 0,-77-340 0,-26 7 0,98 324 0,-11-41-1365,13 42-5461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3:02.295"/>
    </inkml:context>
    <inkml:brush xml:id="br0">
      <inkml:brushProperty name="width" value="0.05" units="cm"/>
      <inkml:brushProperty name="height" value="0.05" units="cm"/>
    </inkml:brush>
  </inkml:definitions>
  <inkml:trace contextRef="#ctx0" brushRef="#br0">3266 502 24575,'0'-7'0,"-1"1"0,0 0 0,0 0 0,0 1 0,-1-1 0,0 0 0,0 0 0,-6-9 0,-28-42 0,14 29 0,-1 1 0,-1 1 0,-2 1 0,0 1 0,-2 1 0,0 2 0,-2 1 0,-58-31 0,38 28 0,-1 1 0,0 3 0,-2 2 0,0 2 0,-58-8 0,41 14-180,0 3 0,-1 3 0,1 3 1,0 3-1,-1 4 0,-112 24 0,75-4-135,1 5 0,1 4 0,-147 74 0,148-56 276,3 5-1,2 4 1,3 4-1,4 5 1,2 3-1,-109 119 1,132-119-165,4 2 0,4 3 0,2 2 0,5 3 0,3 2 0,5 3 0,-63 171 0,90-204 115,2 1 0,3 1 0,2 0 0,3 1 0,0 91 0,9-108 29,1 0 1,3-1-1,2 0 1,1 0 0,2-1-1,2 0 1,2-1 0,29 61-1,-19-57 60,1-2 0,2-1 0,2-1 0,1-1 0,2-1 0,50 44 0,-33-40 0,2-2 0,2-2 0,1-3 0,78 39 0,-48-35 0,2-3 0,134 36 0,-100-42 0,162 18 0,-131-33-80,0-6-1,1-8 0,-1-5 1,1-8-1,-2-6 0,0-6 1,-2-7-1,-1-7 0,205-80 1,-263 81 80,-2-5 0,-2-3 0,-2-3 0,-2-5 0,-2-2 0,113-105 0,-143 112 0,-1-3 0,-3-1 0,-3-2 0,-1-2 0,-3-1 0,-3-3 0,-2 0 0,-3-2 0,43-131 0,-57 136 11,-2-2 0,-3 0 1,-3 0-1,-2-1 1,-3 0-1,-2 0 0,-12-98 1,6 118 16,-3 1 1,0 1-1,-3-1 0,-1 1 1,-2 1-1,-2 1 1,-1 0-1,-1 1 1,-2 0-1,-2 2 1,-1 0-1,-41-43 1,33 45 148,-1 2 0,-2 1 0,-1 2 0,-41-24 0,21 19-141,-2 3 1,-74-27 0,1 13 23,-257-47 0,339 80 293,-155-24 2205,200 33-2469,1 0 0,0 0-1,0 0 1,0 0 0,0 0 0,0 0-1,0 0 1,0 1 0,0-1 0,0 1 0,-3 0-1,2 7 438,11 4-302,3 0-155,4 3-428,-2 0 1,0 0-1,12 21 1,-16-21-6468</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24.909"/>
    </inkml:context>
    <inkml:brush xml:id="br0">
      <inkml:brushProperty name="width" value="0.05" units="cm"/>
      <inkml:brushProperty name="height" value="0.05" units="cm"/>
    </inkml:brush>
  </inkml:definitions>
  <inkml:trace contextRef="#ctx0" brushRef="#br0">233 0 24575,'-52'92'0,"-13"27"0,60-107 0,1-1 0,0 1 0,1 0 0,1 0 0,0 0 0,-1 17 0,4 77 0,1-56 0,-1 200 0,-15-369 0,-3-52 0,16 137 0,0-1 0,10-64 0,-8 89 0,1 1 0,0-1 0,1 0 0,0 1 0,1-1 0,0 1 0,0 0 0,1 0 0,0 0 0,0 1 0,11-13 0,-10 16 0,-1 0 0,1 0 0,0 0 0,1 1 0,-1 0 0,1 0 0,-1 0 0,1 1 0,0 0 0,1 1 0,-1-1 0,0 1 0,1 1 0,-1-1 0,14 0 0,-8 2 0,0 0 0,-1 1 0,1 1 0,-1 0 0,1 0 0,-1 1 0,0 1 0,0 0 0,0 1 0,0 0 0,13 8 0,-20-10 0,0 1 0,0 0 0,0 0 0,0 0 0,-1 0 0,1 1 0,-1-1 0,0 1 0,0 0 0,5 10 0,-7-10 0,-1-1 0,1 0 0,-1 1 0,0-1 0,0 1 0,0-1 0,-1 1 0,1-1 0,-1 1 0,0 0 0,0-1 0,-1 1 0,0-1 0,1 1 0,-2-1 0,-1 6 0,-2 2 0,0 1 0,-1-1 0,-1-1 0,0 1 0,0-1 0,-2-1 0,1 1 0,-1-1 0,-17 14 0,2-3 0,-1-2 0,-54 32 0,61-41 0,9-4 0,0 0 0,0-1 0,0 0 0,-1-1 0,1 0 0,-1-1 0,0 0 0,-15 3 0,35-15 0,10-2 0,-2 4 0,1 1 0,0 0 0,0 1 0,1 2 0,-1 0 0,34-1 0,-43 4 0,0 0 0,0 0 0,0 1 0,0 0 0,0 1 0,0 0 0,-1 1 0,1 0 0,-1 0 0,1 1 0,-1 1 0,0-1 0,-1 1 0,1 1 0,7 6 0,-13-10 0,-1 0 0,0 0 0,0 0 0,0 0 0,0 0 0,0 0 0,0 1 0,0-1 0,-1 1 0,1 0 0,-1-1 0,0 1 0,0 0 0,0 0 0,0 0 0,0-1 0,-1 1 0,1 0 0,-1 0 0,0 0 0,0 0 0,0 0 0,0 0 0,0 0 0,-1 0 0,1 0 0,-1 0 0,0 0 0,0 0 0,0 0 0,0-1 0,-1 1 0,1 0 0,-1-1 0,1 1 0,-1-1 0,0 0 0,0 1 0,0-1 0,0 0 0,-1 0 0,-2 2 0,-5 4 0,-1 0 0,0-1 0,-1-1 0,0 0 0,0 0 0,0-1 0,-1 0 0,1-1 0,-21 3 0,-2-1 0,0-2 0,-47 1 0,64-5 86,1-1-1,0 0 0,-25-6 1,35 6-242,0-1 1,0 0 0,0-1 0,0 0 0,0 0 0,1 0 0,-1-1-1,1 0 1,0 0 0,-8-8 0,-7-12-6671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25.252"/>
    </inkml:context>
    <inkml:brush xml:id="br0">
      <inkml:brushProperty name="width" value="0.05" units="cm"/>
      <inkml:brushProperty name="height" value="0.05" units="cm"/>
    </inkml:brush>
  </inkml:definitions>
  <inkml:trace contextRef="#ctx0" brushRef="#br0">388 151 24575,'2'-2'0,"-1"0"0,1-1 0,0 0 0,-1 1 0,0-1 0,0 0 0,0 0 0,0 0 0,0 0 0,0 1 0,-1-1 0,1 0 0,-1 0 0,0 0 0,0-1 0,0 1 0,0 0 0,-1 0 0,1 0 0,-1 0 0,0 1 0,1-1 0,-2 0 0,1 0 0,-2-4 0,0 1 0,0 1 0,0-1 0,0 1 0,0 0 0,-1 0 0,0 0 0,0 1 0,0-1 0,0 1 0,-1 0 0,-9-7 0,10 10 0,1-1 0,0 1 0,-1 0 0,1 0 0,0 1 0,-1-1 0,1 1 0,-1-1 0,0 1 0,1 0 0,-1 0 0,1 1 0,-1-1 0,1 1 0,-1 0 0,1 0 0,0 0 0,-1 0 0,1 0 0,0 1 0,0-1 0,0 1 0,0 0 0,-5 4 0,-4 4 0,0 0 0,1 1 0,0 1 0,-11 13 0,-5 10 0,2 0 0,1 2 0,-21 41 0,34-56 0,2 0 0,0 0 0,1 0 0,1 1 0,2 1 0,0-1 0,-2 30 0,7-43 0,-1 0 0,2-1 0,-1 1 0,1 0 0,1-1 0,0 1 0,0-1 0,1 1 0,0-1 0,0 0 0,1 0 0,1-1 0,-1 1 0,1-1 0,1 0 0,0 0 0,0 0 0,0-1 0,1 0 0,0 0 0,0-1 0,1 0 0,0 0 0,0-1 0,0 0 0,17 7 0,-4-3-124,1-2 0,1 0 0,-1-2 0,1 0 0,0-2 0,0 0-1,1-2 1,-1-1 0,0 0 0,35-6 0,8-5-6702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09.229"/>
    </inkml:context>
    <inkml:brush xml:id="br0">
      <inkml:brushProperty name="width" value="0.05" units="cm"/>
      <inkml:brushProperty name="height" value="0.05" units="cm"/>
    </inkml:brush>
  </inkml:definitions>
  <inkml:trace contextRef="#ctx0" brushRef="#br0">34 79 24575,'-3'0'0,"-4"-2"0,0-5 0,-3-1 0,4-1 0,6 0 0,5 2 0,6 2 0,5 2 0,10-2 0,6 1 0,6 0 0,6 2 0,0-3 0,2 0 0,-6 1-8191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25.577"/>
    </inkml:context>
    <inkml:brush xml:id="br0">
      <inkml:brushProperty name="width" value="0.05" units="cm"/>
      <inkml:brushProperty name="height" value="0.05" units="cm"/>
    </inkml:brush>
  </inkml:definitions>
  <inkml:trace contextRef="#ctx0" brushRef="#br0">239 18 24575,'-11'-3'0,"-13"-1"0,-11 0 0,-8 1 0,0 1 0,5 1 0,8 3 0,16 2 0,15 2 0,17 1 0,17-1 0,16-2 0,15-1 0,10-1 0,5-1 0,-2-1 0,-12 0-8191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26.292"/>
    </inkml:context>
    <inkml:brush xml:id="br0">
      <inkml:brushProperty name="width" value="0.05" units="cm"/>
      <inkml:brushProperty name="height" value="0.05" units="cm"/>
    </inkml:brush>
  </inkml:definitions>
  <inkml:trace contextRef="#ctx0" brushRef="#br0">99 14 24575,'-1'-2'0,"0"1"0,0 0 0,0 0 0,0 0 0,-1 0 0,1 0 0,0 0 0,-1 1 0,1-1 0,0 0 0,-1 1 0,1-1 0,-1 1 0,1-1 0,-1 1 0,1 0 0,-1-1 0,0 1 0,1 0 0,-1 0 0,1 0 0,-1 0 0,1 1 0,-1-1 0,1 0 0,-1 1 0,-2 0 0,2 0 0,0 0 0,0 1 0,1-1 0,-1 0 0,1 1 0,-1-1 0,1 1 0,-1-1 0,1 1 0,0 0 0,0 0 0,0-1 0,0 1 0,0 0 0,0 0 0,1 0 0,-1 0 0,0 0 0,0 4 0,-2 29 0,2 52 0,0-9 0,-5 47 222,-12 166-1809,16-261-5239</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26.645"/>
    </inkml:context>
    <inkml:brush xml:id="br0">
      <inkml:brushProperty name="width" value="0.05" units="cm"/>
      <inkml:brushProperty name="height" value="0.05" units="cm"/>
    </inkml:brush>
  </inkml:definitions>
  <inkml:trace contextRef="#ctx0" brushRef="#br0">1 260 24575,'0'-8'0,"0"-12"0,0-9 0,0-4 0,0-3 0,0 2 0,3 3 0,3 8 0,5 5 0,5 4 0,6 6 0,6 4 0,3 2 0,2 2 0,4 4 0,2 4 0,-3 0 0,-7 0-8191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26.987"/>
    </inkml:context>
    <inkml:brush xml:id="br0">
      <inkml:brushProperty name="width" value="0.05" units="cm"/>
      <inkml:brushProperty name="height" value="0.05" units="cm"/>
    </inkml:brush>
  </inkml:definitions>
  <inkml:trace contextRef="#ctx0" brushRef="#br0">89 454 24575,'-6'6'0,"-4"5"0,-4 0 0,-3 1 0,0-1 0,1 0 0,8-1 0,7-3 0,10-5 0,9-4 0,10-3 0,10-5 0,6 0 0,5-1 0,5-2 0,2-1 0,1-2 0,-10 2-8191</inkml:trace>
  <inkml:trace contextRef="#ctx0" brushRef="#br0" timeOffset="1">737 45 24575,'0'-1'0,"1"0"0,0 0 0,-1 0 0,1 0 0,0 0 0,-1-1 0,0 1 0,1 0 0,-1 0 0,0-1 0,1 1 0,-1 0 0,0-1 0,0 1 0,0 0 0,0-1 0,0 1 0,-1 0 0,1-1 0,0 1 0,-1 0 0,1 0 0,0-1 0,-1 1 0,0 0 0,1 0 0,-1 0 0,0 0 0,-1-2 0,1 2 0,-1 0 0,1 0 0,-1 1 0,0-1 0,1 0 0,-1 1 0,0-1 0,0 1 0,0 0 0,1 0 0,-1-1 0,0 1 0,0 0 0,0 1 0,0-1 0,1 0 0,-1 0 0,0 1 0,0-1 0,0 1 0,-1 0 0,-8 4 0,0 0 0,0 0 0,1 1 0,-1 0 0,1 1 0,1 1 0,-1-1 0,-15 18 0,7-5 0,0 2 0,-26 42 0,36-50 0,0 1 0,1 0 0,0 0 0,1 1 0,1 0 0,1 0 0,0 1 0,1-1 0,1 1 0,0 0 0,1-1 0,3 29 0,-1-35 0,0-1 0,1 0 0,0 1 0,0-1 0,1 0 0,0 0 0,1-1 0,0 1 0,0-1 0,1 0 0,0 0 0,0 0 0,1-1 0,0 1 0,1-2 0,-1 1 0,1-1 0,1 1 0,-1-2 0,1 1 0,0-1 0,0-1 0,17 8 0,-11-7-91,0-1 0,1 0 0,-1-1 0,1 0 0,0-2 0,0 1 0,0-2 0,0 0 0,0-1 0,0 0 0,0-2 0,0 1 0,-1-2 0,18-6 0,6-5-6735</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27.331"/>
    </inkml:context>
    <inkml:brush xml:id="br0">
      <inkml:brushProperty name="width" value="0.05" units="cm"/>
      <inkml:brushProperty name="height" value="0.05" units="cm"/>
    </inkml:brush>
  </inkml:definitions>
  <inkml:trace contextRef="#ctx0" brushRef="#br0">234 2 24575,'-41'0'0,"19"-1"0,0 0 0,0 2 0,0 1 0,1 0 0,-33 9 0,52-10 0,-1 0 0,1 0 0,-1 0 0,1 0 0,0 0 0,0 1 0,0-1 0,0 1 0,0-1 0,-2 3 0,3-4 0,1 1 0,0-1 0,-1 1 0,1 0 0,0-1 0,0 1 0,-1-1 0,1 1 0,0-1 0,0 1 0,0 0 0,0-1 0,0 1 0,0-1 0,0 1 0,0 0 0,0-1 0,0 1 0,0-1 0,0 1 0,0 0 0,0-1 0,1 1 0,-1-1 0,0 1 0,0-1 0,1 1 0,-1-1 0,0 1 0,1-1 0,-1 1 0,1-1 0,-1 1 0,0-1 0,1 1 0,-1-1 0,1 0 0,-1 1 0,1-1 0,-1 0 0,1 0 0,0 1 0,-1-1 0,1 0 0,0 0 0,10 4 0,-1 0 0,1-1 0,0-1 0,0 0 0,0 0 0,0-1 0,1-1 0,14-1 0,-6 2 0,21-1-455,1-2 0,67-10 0,-75 5-6371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29.991"/>
    </inkml:context>
    <inkml:brush xml:id="br0">
      <inkml:brushProperty name="width" value="0.05" units="cm"/>
      <inkml:brushProperty name="height" value="0.05" units="cm"/>
    </inkml:brush>
  </inkml:definitions>
  <inkml:trace contextRef="#ctx0" brushRef="#br0">72 407 24575,'13'-14'0,"0"-1"0,16-24 0,-5 6 0,-17 23 0,70-96 0,-68 92 0,-1 0 0,0-1 0,-1 0 0,-1-1 0,8-27 0,-13 40 0,-1 1 0,1-1 0,-1 1 0,1-1 0,-1 0 0,0 1 0,0-1 0,0 1 0,-1-1 0,1 0 0,0 1 0,-1-1 0,0 1 0,0-1 0,1 1 0,-2-1 0,1 1 0,0 0 0,0-1 0,-1 1 0,1 0 0,-1 0 0,-2-3 0,2 4 0,0 0 0,0-1 0,-1 1 0,1 0 0,0 0 0,-1 0 0,1 1 0,-1-1 0,1 1 0,-1-1 0,1 1 0,-1 0 0,1 0 0,-1 0 0,1 0 0,-1 0 0,1 0 0,-1 1 0,1-1 0,-1 1 0,1 0 0,0 0 0,-1 0 0,-2 1 0,-4 3 0,0 1 0,0 0 0,0 0 0,1 1 0,0 0 0,0 0 0,1 1 0,0 0 0,0 0 0,-8 14 0,1 0 0,2 1 0,0 0 0,-10 31 0,9-14 0,2 1 0,2-1 0,1 2 0,3-1 0,1 1 0,2 48 0,6 12 0,24 137 0,29 42 0,-17-100 0,-37-167-455,-1 0 0,1 30 0,-4-22-6371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30.931"/>
    </inkml:context>
    <inkml:brush xml:id="br0">
      <inkml:brushProperty name="width" value="0.05" units="cm"/>
      <inkml:brushProperty name="height" value="0.05" units="cm"/>
    </inkml:brush>
  </inkml:definitions>
  <inkml:trace contextRef="#ctx0" brushRef="#br0">1 582 24575,'5'-9'0,"1"0"0,0 0 0,0 0 0,1 0 0,0 1 0,1 1 0,0-1 0,0 1 0,1 0 0,0 1 0,0 0 0,16-7 0,10-4 0,2 2 0,41-11 0,-70 23 0,31-9 0,74-26 0,-97 32 0,0-2 0,0 1 0,-1-2 0,23-17 0,-20 4 0,-14 17 0,-9 19 0,-6 18 0,1 0 0,2 1 0,1 0 0,2 0 0,1 0 0,2 1 0,1 0 0,3 36 0,-1-63 0,0 1 0,1-1 0,-1 0 0,1-1 0,1 1 0,-1 0 0,1 0 0,0-1 0,1 0 0,-1 1 0,1-1 0,1-1 0,6 8 0,-8-10 0,0 0 0,0 0 0,1-1 0,-1 0 0,1 0 0,0 0 0,0 0 0,0 0 0,0-1 0,0 1 0,0-1 0,0 0 0,0-1 0,0 1 0,0-1 0,1 0 0,-1 1 0,0-2 0,0 1 0,0-1 0,1 1 0,-1-1 0,0 0 0,4-2 0,3-1 0,-1-1 0,0 0 0,0-1 0,-1 0 0,0 0 0,0-1 0,0 0 0,-1 0 0,0-1 0,0 0 0,-1-1 0,0 0 0,8-13 0,-3 3 0,-2 0 0,1-2 0,-2 1 0,-1-1 0,10-37 0,-14 44 0,-1 0 0,0-1 0,-1 0 0,0 0 0,-2 1 0,1-1 0,-3-17 0,2 31 0,0 0 0,0 1 0,0-1 0,-1 0 0,1 0 0,0 1 0,0-1 0,-1 0 0,1 0 0,0 1 0,-1-1 0,1 0 0,-1 1 0,1-1 0,-1 0 0,0 0 0,0 1 0,1 0 0,0 0 0,0 0 0,-1 0 0,1 0 0,0 0 0,-1 0 0,1 0 0,0 0 0,-1 0 0,1 0 0,0 0 0,0 0 0,-1 0 0,1 0 0,0 0 0,-1 1 0,1-1 0,0 0 0,0 0 0,-1 0 0,1 1 0,0-1 0,0 0 0,0 0 0,-1 0 0,1 1 0,0-1 0,-2 3 0,0-1 0,1 1 0,-1 0 0,1-1 0,0 1 0,0 0 0,-1 3 0,-2 12 0,0 0 0,2 1 0,0-1 0,1 1 0,3 30 0,-1-40 0,0 1 0,0-1 0,1 1 0,1-1 0,0 0 0,0 0 0,0 0 0,1 0 0,1-1 0,-1 1 0,1-1 0,11 13 0,-14-18 0,1 0 0,0-1 0,0 1 0,0 0 0,0-1 0,0 0 0,1 0 0,-1 0 0,1 0 0,-1-1 0,1 1 0,0-1 0,0 0 0,-1 0 0,1 0 0,0 0 0,0-1 0,0 1 0,0-1 0,0 0 0,0-1 0,0 1 0,0-1 0,0 1 0,0-1 0,-1 0 0,1-1 0,0 1 0,-1-1 0,1 1 0,-1-1 0,1 0 0,3-3 0,3-2 0,0-1 0,-1 0 0,1-1 0,-2 0 0,1 0 0,-1-1 0,-1 0 0,1 0 0,7-15 0,-2-4 0,-2 1 0,0-1 0,-2-1 0,-1 0 0,-1 0 0,-1-1 0,-2 0 0,-2 0 0,-1-49 0,-1 75 0,0 0 0,0-1 0,0 0 0,-1 0 0,0 0 0,0 0 0,0 0 0,-1 1 0,1-1 0,-1 1 0,-1-1 0,1 1 0,-4-6 0,6 11 0,-1-1 0,1 1 0,-1-1 0,1 1 0,0-1 0,-1 1 0,1-1 0,-1 1 0,1-1 0,-1 1 0,1 0 0,-1-1 0,1 1 0,-1 0 0,1 0 0,-1-1 0,0 1 0,1 0 0,-1 0 0,1 0 0,-1 0 0,0-1 0,1 1 0,-1 0 0,1 0 0,-1 0 0,0 1 0,1-1 0,-1 0 0,0 0 0,1 0 0,-1 0 0,1 1 0,-1-1 0,1 0 0,-1 0 0,0 1 0,1-1 0,-1 0 0,1 1 0,-1-1 0,1 1 0,0-1 0,-1 1 0,1-1 0,-1 1 0,1-1 0,0 1 0,-1-1 0,1 2 0,-3 2 0,1 0 0,0 0 0,1 0 0,-1 0 0,-1 9 0,-3 24 0,2 0 0,2 1 0,1 0 0,2-1 0,1 1 0,12 58 0,-11-79 0,1-1 0,0 1 0,1-1 0,1 0 0,9 17 0,-13-29 0,1 0 0,-1 0 0,1 0 0,0 0 0,1-1 0,-1 1 0,0-1 0,1 0 0,0 0 0,4 3 0,-5-5 0,0 1 0,0-1 0,0 0 0,0 0 0,0 0 0,0 0 0,0 0 0,1-1 0,-1 0 0,0 1 0,0-1 0,1-1 0,-1 1 0,0 0 0,0-1 0,5 0 0,2-3 0,1 0 0,-1 0 0,0-1 0,0 0 0,0-1 0,-1 0 0,1-1 0,-1 0 0,-1 0 0,0-1 0,0 0 0,0 0 0,12-19 0,-5 4 0,-1 0 0,0-1 0,-2-1 0,15-41 0,-16 32 0,-2 1 0,8-47 0,-15 63 0,0 0 0,-1-1 0,0 1 0,-2 0 0,0-1 0,-6-27 0,6 41 0,0 0 0,-1-1 0,1 1 0,-1 0 0,0 0 0,0 0 0,-1 0 0,1 0 0,-1 1 0,0-1 0,0 1 0,-6-6 0,8 8 0,-1 0 0,1 0 0,-1 0 0,1 0 0,-1 1 0,0-1 0,1 0 0,-1 1 0,0-1 0,0 1 0,0 0 0,1-1 0,-1 1 0,0 0 0,0 0 0,0 0 0,1 0 0,-1 0 0,0 1 0,0-1 0,0 1 0,1-1 0,-1 1 0,0-1 0,0 1 0,1 0 0,-1 0 0,1 0 0,-1 0 0,1 0 0,-1 0 0,1 0 0,-2 3 0,-3 2 0,1 0 0,1 0 0,-1 0 0,1 1 0,0-1 0,1 1 0,0 0 0,0 0 0,0 0 0,1 1 0,-3 13 0,2-2 0,0 0 0,2 1 0,0 30 0,3-17 0,2 0 0,1-1 0,13 50 0,-13-65 0,1 0 0,0 0 0,2-1 0,-1 0 0,2 0 0,0-1 0,1 0 0,14 16 0,-19-25-195,0-1 0,1 0 0,-1-1 0,1 1 0,0-1 0,9 4 0,5 1-6631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31.291"/>
    </inkml:context>
    <inkml:brush xml:id="br0">
      <inkml:brushProperty name="width" value="0.05" units="cm"/>
      <inkml:brushProperty name="height" value="0.05" units="cm"/>
    </inkml:brush>
  </inkml:definitions>
  <inkml:trace contextRef="#ctx0" brushRef="#br0">257 191 24575,'3'-7'0,"4"-6"0,0 0 0,-1 0 0,-1 0 0,7-28 0,-11 39 0,-1-1 0,1 0 0,-1 0 0,0 0 0,0 0 0,0 0 0,0 0 0,0 0 0,-1 0 0,1 1 0,-1-1 0,0 0 0,0 0 0,0 0 0,0 1 0,-1-1 0,1 1 0,-1-1 0,1 1 0,-1-1 0,0 1 0,0 0 0,0 0 0,0 0 0,0 0 0,0 0 0,-1 0 0,1 1 0,-1-1 0,-4-2 0,1 2 0,0 0 0,1 0 0,-1 1 0,0-1 0,0 1 0,0 0 0,0 1 0,-1 0 0,1 0 0,0 0 0,0 0 0,0 1 0,0 0 0,0 1 0,0-1 0,0 1 0,1 0 0,-1 0 0,0 1 0,1 0 0,0 0 0,0 0 0,0 1 0,0-1 0,-6 7 0,4-4 0,1 0 0,1 0 0,-1 0 0,1 1 0,0-1 0,0 1 0,1 1 0,0-1 0,1 1 0,-1-1 0,1 1 0,1 0 0,-1 0 0,2 0 0,-1 1 0,1-1 0,0 0 0,0 10 0,3-4 0,0 1 0,0-1 0,2 0 0,0 0 0,9 23 0,38 63 0,-13-28 0,-35-65 0,0 0 0,0 1 0,0-1 0,-1 0 0,0 1 0,-1 0 0,1-1 0,-1 11 0,-1-15 0,0-1 0,0 1 0,-1 0 0,1 0 0,-1-1 0,0 1 0,1-1 0,-1 1 0,-1 0 0,1-1 0,0 1 0,0-1 0,-1 0 0,0 0 0,1 1 0,-1-1 0,0 0 0,0 0 0,0-1 0,0 1 0,0 0 0,-1-1 0,1 1 0,0-1 0,-1 0 0,-2 2 0,1-2-39,0 1 0,0-1 0,1 0 0,-1 0 0,0 0 0,0 0 0,0-1 0,0 0 0,0 0 0,0 0 0,0 0 0,0 0 0,0-1 0,1 0 0,-1 0 0,0 0 0,0 0 0,0-1 0,1 1 0,-1-1 0,1 0 0,-1 0 0,1 0 0,0 0 0,0-1 0,0 1 0,0-1 0,0 0 0,1 0 0,-1 0 0,1 0 0,0-1 0,0 1 0,-3-6 0,-3-13-6787</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31.630"/>
    </inkml:context>
    <inkml:brush xml:id="br0">
      <inkml:brushProperty name="width" value="0.05" units="cm"/>
      <inkml:brushProperty name="height" value="0.05" units="cm"/>
    </inkml:brush>
  </inkml:definitions>
  <inkml:trace contextRef="#ctx0" brushRef="#br0">1 94 24575,'36'-32'0,"-26"24"0,-1 0 0,0 0 0,14-18 0,-22 25 0,0 0 0,-1 0 0,1 0 0,0 0 0,-1 1 0,1-1 0,0 0 0,0 0 0,0 1 0,-1-1 0,1 1 0,0-1 0,2 0 0,-3 1 0,1 0 0,-1 0 0,0 0 0,0 0 0,1 0 0,-1 0 0,0 0 0,0 0 0,1 0 0,-1 1 0,0-1 0,0 0 0,1 0 0,-1 0 0,0 0 0,0 1 0,0-1 0,1 0 0,-1 0 0,0 1 0,0-1 0,0 0 0,0 0 0,0 1 0,0-1 0,1 0 0,-1 0 0,0 1 0,0-1 0,0 0 0,0 0 0,0 1 0,0-1 0,0 36 0,0-25 0,-2 88 112,-11 316-1589,10-371-5349</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32.018"/>
    </inkml:context>
    <inkml:brush xml:id="br0">
      <inkml:brushProperty name="width" value="0.05" units="cm"/>
      <inkml:brushProperty name="height" value="0.05" units="cm"/>
    </inkml:brush>
  </inkml:definitions>
  <inkml:trace contextRef="#ctx0" brushRef="#br0">7 386 24575,'-4'-18'0,"4"17"0,-1 0 0,1 0 0,0 0 0,-1 0 0,1 0 0,0-1 0,0 1 0,0 0 0,-1 0 0,1 0 0,0 0 0,1 0 0,-1-1 0,0 1 0,0 0 0,0 0 0,1 0 0,-1 0 0,0 0 0,1 0 0,-1 0 0,1 0 0,0 0 0,-1 0 0,1 0 0,0 0 0,-1 0 0,1 0 0,0 0 0,0 1 0,0-1 0,1 0 0,7-5 0,1 1 0,-1 0 0,1 1 0,0 0 0,0 1 0,1 0 0,20-3 0,-4 1 0,179-38 0,55-12 0,-246 51 0,6-1 0,-1-1 0,-1 0 0,21-10 0,-36 14 0,-1 1 0,1-1 0,0 0 0,-1-1 0,1 1 0,-1-1 0,0 1 0,0-1 0,0 0 0,0 0 0,0 0 0,0-1 0,-1 1 0,0-1 0,0 1 0,0-1 0,0 0 0,0 0 0,-1 0 0,0 0 0,2-6 0,-3 7 0,0 0 0,0 0 0,0 0 0,-1 0 0,1 0 0,-1 0 0,0 1 0,0-1 0,0 0 0,0 0 0,0 0 0,0 1 0,-1-1 0,1 0 0,-1 1 0,0-1 0,0 1 0,0 0 0,0 0 0,0 0 0,-1 0 0,1 0 0,0 0 0,-1 1 0,0-1 0,1 1 0,-1-1 0,-5-1 0,1 0 0,0 1 0,0 0 0,-1 0 0,1 0 0,-1 1 0,1 0 0,-1 1 0,1 0 0,-1 0 0,-11 1 0,6 2 0,1 1 0,-1 0 0,0 1 0,1 0 0,0 1 0,0 0 0,1 1 0,0 0 0,0 1 0,0 0 0,1 1 0,0 0 0,1 0 0,-14 18 0,16-17 0,0-1 0,0 2 0,1-1 0,0 1 0,1 0 0,0 0 0,1 1 0,0-1 0,1 1 0,1 0 0,-1 0 0,2 0 0,0 0 0,0 0 0,1 1 0,1 12 0,0-20 0,0-1 0,0 0 0,0 1 0,0-1 0,1 0 0,-1 0 0,1 0 0,0 0 0,0 0 0,1 0 0,-1 0 0,1-1 0,0 1 0,0-1 0,0 0 0,4 4 0,-2-4 0,0 0 0,0 0 0,0 0 0,1 0 0,-1-1 0,1 0 0,0 0 0,0-1 0,-1 1 0,11 0 0,3-1 0,-1-1 0,0-1 0,0 0 0,0-2 0,0 0 0,-1-1 0,18-6 0,-16 4 0,-1-1 0,-1-1 0,1-1 0,-2 0 0,25-18 0,-14 6 0,-2-1 0,30-31 0,-52 49 0,1 0 0,0 0 0,1 0 0,-1 1 0,0-1 0,1 1 0,6-3 0,-10 6 0,-1 0 0,1-1 0,0 1 0,0 0 0,0 0 0,0 0 0,0-1 0,0 1 0,0 0 0,0 0 0,0 0 0,0 1 0,-1-1 0,1 0 0,0 0 0,0 0 0,0 1 0,0-1 0,1 1 0,-1 0 0,1 0 0,-1 0 0,0 1 0,0-1 0,0 0 0,0 0 0,0 1 0,0-1 0,-1 1 0,1-1 0,0 0 0,-1 1 0,1 0 0,-1-1 0,1 3 0,8 55 300,-8-46-577,0 0-1,1 0 1,1-1-1,0 1 1,7 15-1,-1-10-6548</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09.567"/>
    </inkml:context>
    <inkml:brush xml:id="br0">
      <inkml:brushProperty name="width" value="0.05" units="cm"/>
      <inkml:brushProperty name="height" value="0.05" units="cm"/>
    </inkml:brush>
  </inkml:definitions>
  <inkml:trace contextRef="#ctx0" brushRef="#br0">121 37 24575,'0'-1'0,"0"-1"0,0 1 0,0-1 0,0 1 0,0-1 0,0 1 0,-1-1 0,1 1 0,0 0 0,-1-1 0,1 1 0,-1 0 0,0-1 0,1 1 0,-1 0 0,0 0 0,0 0 0,0-1 0,0 1 0,0 0 0,0 0 0,0 0 0,0 0 0,0 1 0,-1-1 0,1 0 0,0 0 0,0 1 0,-1-1 0,1 1 0,-1-1 0,1 1 0,0 0 0,-3-1 0,2 1 0,0 0 0,0 0 0,-1 0 0,1 1 0,0-1 0,0 0 0,0 1 0,0 0 0,-1-1 0,1 1 0,0 0 0,0 0 0,0 0 0,1 0 0,-1 1 0,0-1 0,0 0 0,1 1 0,-1-1 0,0 1 0,1 0 0,-2 1 0,-4 10 0,1 0 0,0 0 0,1 0 0,0 1 0,1 0 0,1-1 0,0 1 0,1 1 0,0-1 0,1 0 0,1 0 0,0 1 0,1-1 0,4 23 0,-5-34 0,1-1 0,0 0 0,-1 0 0,1 0 0,0 1 0,0-1 0,0 0 0,0 0 0,0 0 0,1 0 0,-1 0 0,1-1 0,-1 1 0,1 0 0,-1-1 0,1 1 0,0-1 0,0 0 0,0 1 0,3 1 0,-1-2 0,-1 0 0,1 0 0,-1-1 0,1 1 0,-1-1 0,1 0 0,-1 0 0,1 0 0,-1 0 0,1-1 0,-1 1 0,6-2 0,0-1 0,1 0 0,-1-1 0,0 0 0,0-1 0,0 0 0,0 0 0,-1-1 0,14-11 0,-13 8 0,-1-1 0,1 0 0,-2-1 0,11-18 0,-14 24 0,-2 0 0,1-1 0,-1 1 0,1-1 0,-2 0 0,1 1 0,-1-1 0,1 0 0,-2 0 0,1 0 0,-1 0 0,0-8 0,-1 11 13,1 0 1,-1 1-1,-1-1 0,1 0 0,0 0 0,-1 0 0,1 1 0,-1-1 0,0 1 1,1-1-1,-1 1 0,-1 0 0,1 0 0,0 0 0,0 0 0,-1 0 0,1 0 1,-1 1-1,0-1 0,1 1 0,-1 0 0,0-1 0,0 1 0,0 1 0,-5-2 1,2 0-136,1 1 0,-1 1 0,1-1 0,-1 1 0,0 0 0,1 0 0,-1 0 0,1 1 0,-1 0 1,1 0-1,-1 0 0,1 1 0,-7 3 0,-2 3-6704</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32.372"/>
    </inkml:context>
    <inkml:brush xml:id="br0">
      <inkml:brushProperty name="width" value="0.05" units="cm"/>
      <inkml:brushProperty name="height" value="0.05" units="cm"/>
    </inkml:brush>
  </inkml:definitions>
  <inkml:trace contextRef="#ctx0" brushRef="#br0">222 206 24575,'4'-6'0,"0"-1"0,-1 1 0,0-1 0,0 0 0,0 1 0,-1-1 0,0 0 0,0-1 0,-1 1 0,1-10 0,-1 13 0,-1-1 0,0 0 0,0 1 0,0-1 0,-1 0 0,0 1 0,0-1 0,0 1 0,0-1 0,0 1 0,-1-1 0,0 1 0,0 0 0,0 0 0,-1 0 0,1 0 0,-1 0 0,0 0 0,0 1 0,0 0 0,-1-1 0,1 1 0,-1 0 0,0 1 0,0-1 0,0 0 0,0 1 0,0 0 0,0 0 0,-1 1 0,1-1 0,-1 1 0,1 0 0,-1 0 0,1 0 0,-1 1 0,0-1 0,1 1 0,-1 0 0,0 1 0,-5 0 0,4 1 0,0-1 0,0 1 0,0 0 0,0 1 0,0 0 0,1 0 0,0 0 0,-1 0 0,1 1 0,0 0 0,1 0 0,-1 0 0,1 1 0,0-1 0,0 1 0,0 0 0,0 0 0,1 1 0,0-1 0,0 1 0,1 0 0,-3 6 0,1-3 0,1 0 0,1 1 0,-1-1 0,1 0 0,1 1 0,0-1 0,0 1 0,1-1 0,0 1 0,0 0 0,1-1 0,1 1 0,4 17 0,-4-21 17,1 0 0,0 0 0,0 0 1,0 0-1,1-1 0,0 1 0,0-1 0,0 0 0,0 0 0,1 0 0,0-1 0,0 0 0,0 0 0,1 0 0,-1-1 0,1 1 0,0-1 0,0 0 1,8 2-1,-4-2-160,0-1 1,0 0 0,0-1 0,0 0-1,1-1 1,-1 0 0,0 0 0,0-1 0,1 0-1,-1-1 1,16-5 0,18-7-6684</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32.729"/>
    </inkml:context>
    <inkml:brush xml:id="br0">
      <inkml:brushProperty name="width" value="0.05" units="cm"/>
      <inkml:brushProperty name="height" value="0.05" units="cm"/>
    </inkml:brush>
  </inkml:definitions>
  <inkml:trace contextRef="#ctx0" brushRef="#br0">216 225 24575,'-1'-18'0,"0"0"0,-1 0 0,-1 0 0,0 0 0,-2 0 0,0 0 0,-1 1 0,0 0 0,-12-19 0,18 34 0,-1 0 0,0 0 0,0 1 0,0-1 0,0 0 0,0 1 0,-1-1 0,1 1 0,0-1 0,-1 1 0,1 0 0,-1 0 0,1 0 0,-1 0 0,0 0 0,0 0 0,1 0 0,-1 0 0,0 0 0,0 1 0,-3-1 0,3 1 0,0 0 0,0 1 0,0 0 0,0-1 0,1 1 0,-1 0 0,0 0 0,1 0 0,-1 0 0,0 0 0,1 0 0,-1 1 0,1-1 0,0 0 0,-1 1 0,1-1 0,0 1 0,0-1 0,0 1 0,0 0 0,0-1 0,-1 5 0,-6 12 0,1 1 0,0 0 0,2 1 0,0-1 0,-3 31 0,-2 104 0,13 23 0,0-151 0,0 1 0,2-1 0,1 0 0,15 40 0,-20-62 0,1 0 0,-1-1 0,1 1 0,0-1 0,0 0 0,1 0 0,-1 1 0,1-1 0,3 3 0,-5-5 0,0-1 0,0 1 0,0 0 0,0 0 0,0-1 0,1 1 0,-1-1 0,0 1 0,0-1 0,1 0 0,-1 1 0,0-1 0,1 0 0,-1 0 0,0 0 0,1 0 0,-1 0 0,0 0 0,1 0 0,-1-1 0,0 1 0,1 0 0,-1-1 0,0 1 0,0-1 0,1 1 0,-1-1 0,0 0 0,1 0 0,7-6 0,0 1 0,-1-2 0,0 1 0,0-1 0,0 0 0,-1-1 0,6-9 0,40-72 0,-42 72 0,-1-1 0,-5 11 0,0 0 0,-1 0 0,0 0 0,0-1 0,4-15 0,-8 23 0,0 1 0,0-1 0,0 0 0,1 1 0,-1-1 0,0 0 0,0 1 0,0-1 0,0 0 0,0 1 0,0-1 0,0 0 0,-1 1 0,1-1 0,0 1 0,0-1 0,0 0 0,-1 1 0,1-1 0,0 0 0,0 1 0,-1-1 0,1 1 0,-1-1 0,1 1 0,0-1 0,-1 1 0,1-1 0,-1 1 0,0-1 0,1 1 0,-1 0 0,1-1 0,-1 1 0,1 0 0,-1 0 0,0-1 0,1 1 0,-1 0 0,0 0 0,1 0 0,-1 0 0,0 0 0,1 0 0,-1 0 0,0 0 0,1 0 0,-1 0 0,0 0 0,1 0 0,-1 0 0,1 0 0,-2 1 0,-6 1 0,1 0 0,0 0 0,-11 6 0,17-8 0,-203 113 0,204-112 0,-8 3 0,0 1 0,0 0 0,1 0 0,0 1 0,-8 8 0,14-13 0,1 0 0,-1-1 0,1 1 0,-1 0 0,1-1 0,0 1 0,-1 0 0,1 0 0,0-1 0,0 1 0,-1 0 0,1 0 0,0-1 0,0 1 0,0 0 0,0 0 0,0-1 0,0 1 0,0 0 0,0 0 0,1 0 0,-1-1 0,0 1 0,0 0 0,0 0 0,1-1 0,-1 1 0,1 0 0,-1-1 0,0 1 0,1 0 0,-1-1 0,1 1 0,-1-1 0,1 1 0,0 0 0,-1-1 0,1 0 0,-1 1 0,1-1 0,0 1 0,0-1 0,-1 0 0,1 1 0,0-1 0,0 0 0,0 1 0,8 2 0,0 0 0,0 0 0,12 2 0,-11-3 0,20 6 21,19 4 136,88 34 0,-123-40-311,0 0-1,-1 2 1,0-1-1,0 2 0,-1 0 1,0 0-1,0 1 1,-1 0-1,-1 1 1,17 21-1,-14-12-6671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33.101"/>
    </inkml:context>
    <inkml:brush xml:id="br0">
      <inkml:brushProperty name="width" value="0.05" units="cm"/>
      <inkml:brushProperty name="height" value="0.05" units="cm"/>
    </inkml:brush>
  </inkml:definitions>
  <inkml:trace contextRef="#ctx0" brushRef="#br0">296 172 24575,'-279'45'0,"262"-43"0,27-4 0,32-4 0,1133-81-2242,7 66-1976,54-2 1782,-1176 21 2493,29-1 637,91-15 1,-170 16-397,-6 2-145,-1 0 1,1 0-1,-1-1 1,1 0-1,0 0 1,-1 0 0,0 0-1,1 0 1,-1 0-1,0-1 1,1 0-1,-1 0 1,5-3-1,-8 4-92,0 1 0,0 0-1,0 0 1,0-1-1,0 1 1,0 0 0,0-1-1,0 1 1,0 0-1,0-1 1,0 1 0,0 0-1,0 0 1,0-1-1,0 1 1,0 0 0,-1 0-1,1-1 1,0 1-1,0 0 1,0 0 0,0-1-1,0 1 1,-1 0-1,1 0 1,0-1 0,0 1-1,0 0 1,-1 0-1,1 0 1,0 0 0,0-1-1,-1 1 1,1 0-1,0 0 1,-1 0 0,1 0-1,0 0 1,0 0-1,-1 0 1,1 0 0,-1 0-1,-15-5 403,14 5-335,-34-7 905,-42-2 0,-38 4-2658,69 4-5201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1.230"/>
    </inkml:context>
    <inkml:brush xml:id="br0">
      <inkml:brushProperty name="width" value="0.05" units="cm"/>
      <inkml:brushProperty name="height" value="0.05" units="cm"/>
    </inkml:brush>
  </inkml:definitions>
  <inkml:trace contextRef="#ctx0" brushRef="#br0">552 627 24575,'3'-3'0,"0"1"0,-1-1 0,1 1 0,-1-1 0,1 0 0,-1 0 0,0-1 0,0 1 0,0 0 0,0-1 0,-1 1 0,0-1 0,1 1 0,-1-1 0,0 0 0,-1 1 0,1-1 0,0-4 0,0-1 0,-1 0 0,0 0 0,0 0 0,-1 0 0,0 1 0,0-1 0,-1 0 0,0 1 0,-5-14 0,5 17 0,-1 1 0,1 0 0,-1 0 0,0 0 0,0 0 0,0 0 0,0 1 0,0-1 0,-1 1 0,0 0 0,0 0 0,0 0 0,0 1 0,0-1 0,0 1 0,-1 0 0,1 0 0,-1 1 0,-5-2 0,-4 0 0,-1 1 0,1 1 0,0 0 0,-1 1 0,1 0 0,0 1 0,-1 1 0,1 0 0,0 1 0,0 0 0,1 1 0,-1 1 0,-15 7 0,5-1 0,1 2 0,0 0 0,1 1 0,0 1 0,1 1 0,-24 24 0,34-28 0,0 1 0,0-1 0,2 2 0,-1-1 0,2 1 0,0 1 0,1-1 0,0 1 0,-6 21 0,11-28 0,0 0 0,1-1 0,0 1 0,0 0 0,1 0 0,0-1 0,0 1 0,0 0 0,3 11 0,-1-13 0,0-1 0,-1 0 0,2 0 0,-1 0 0,1 0 0,-1 0 0,1 0 0,1 0 0,-1-1 0,1 0 0,-1 1 0,1-1 0,0-1 0,7 6 0,-4-5 0,1 0 0,-1 0 0,1 0 0,0-1 0,0-1 0,0 1 0,1-1 0,-1 0 0,1-1 0,-1 0 0,1 0 0,-1-1 0,1 0 0,-1-1 0,1 0 0,-1 0 0,1-1 0,9-3 0,3-1 0,0-1 0,0-1 0,-1 0 0,0-2 0,-1-1 0,18-12 0,-22 12 0,0-1 0,-1 0 0,-1-1 0,0 0 0,-1-1 0,0 0 0,-1-1 0,13-24 0,-12 15 0,0 0 0,-2-1 0,-1 0 0,-1-1 0,6-34 0,-6 7 0,-3 0 0,-1 0 0,-4-1 0,-1 1 0,-12-72 0,-2 41 0,11 73 0,3 17 0,3 23 0,75 617 0,-65-550 0,-5-49-1365,0-11-5461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1.881"/>
    </inkml:context>
    <inkml:brush xml:id="br0">
      <inkml:brushProperty name="width" value="0.05" units="cm"/>
      <inkml:brushProperty name="height" value="0.05" units="cm"/>
    </inkml:brush>
  </inkml:definitions>
  <inkml:trace contextRef="#ctx0" brushRef="#br0">117 393 24575,'1'-29'0,"0"-21"0,-1 46 0,-1 0 0,1 0 0,-1 0 0,0 0 0,0 0 0,0 1 0,0-1 0,0 0 0,-4-5 0,5 9 0,0 0 0,0 0 0,0-1 0,0 1 0,0 0 0,0 0 0,0 0 0,0-1 0,0 1 0,0 0 0,0 0 0,-1-1 0,1 1 0,0 0 0,0 0 0,0 0 0,0-1 0,-1 1 0,1 0 0,0 0 0,0 0 0,0 0 0,-1-1 0,1 1 0,0 0 0,0 0 0,0 0 0,-1 0 0,1 0 0,0 0 0,0 0 0,-1 0 0,1 0 0,0 0 0,0 0 0,-1 0 0,1 0 0,0 0 0,0 0 0,-1 0 0,1 0 0,0 0 0,0 0 0,-1 0 0,1 1 0,0-1 0,1 1 0,-1-1 0,0 1 0,0-1 0,1 1 0,-1-1 0,0 1 0,1-1 0,-1 1 0,0-1 0,1 1 0,-1-1 0,1 0 0,-1 1 0,0-1 0,1 0 0,-1 1 0,1-1 0,0 0 0,-1 0 0,1 1 0,0-1 0,8 3 0,0 0 0,0 0 0,0-1 0,0 0 0,0-1 0,1 0 0,-1-1 0,1 0 0,-1 0 0,13-2 0,-8 0 0,1-1 0,-1 0 0,0-1 0,0 0 0,-1-1 0,14-7 0,-23 10 0,-1 0 0,0 0 0,1 0 0,-1 0 0,0 0 0,0-1 0,0 0 0,0 1 0,-1-1 0,1 0 0,-1 0 0,1-1 0,-1 1 0,0 0 0,0-1 0,-1 1 0,1-1 0,-1 0 0,0 1 0,0-1 0,0 0 0,0 0 0,0-5 0,-1 4 0,-1 1 0,0-1 0,0 1 0,0-1 0,0 1 0,0 0 0,-1 0 0,0-1 0,0 1 0,0 0 0,0 0 0,-1 1 0,0-1 0,1 0 0,-1 1 0,-1 0 0,1-1 0,0 1 0,-8-4 0,4 2 0,-1 0 0,1 1 0,-2-1 0,1 2 0,0-1 0,-1 1 0,1 1 0,-1 0 0,0 0 0,0 0 0,0 1 0,0 1 0,0-1 0,0 1 0,0 1 0,1 0 0,-1 0 0,0 1 0,0 0 0,0 0 0,1 1 0,-1 0 0,1 1 0,0 0 0,0 0 0,-14 10 0,14-8 0,1-1 0,0 1 0,0 0 0,0 1 0,1-1 0,0 2 0,0-1 0,0 0 0,1 1 0,1 0 0,-1 0 0,1 1 0,1-1 0,-1 1 0,1 0 0,1 0 0,0 0 0,0 0 0,1 0 0,0 0 0,0 0 0,1 1 0,0-1 0,1 0 0,0 1 0,3 9 0,-2-11 0,1 0 0,0 0 0,0 0 0,1 0 0,0-1 0,0 0 0,1 0 0,0 0 0,0 0 0,1-1 0,0 1 0,0-2 0,0 1 0,1-1 0,-1 0 0,1 0 0,1 0 0,-1-1 0,1-1 0,-1 1 0,1-1 0,0 0 0,0-1 0,14 3 0,-6-2 0,1-1 0,-1-1 0,1 0 0,0-1 0,-1-1 0,1-1 0,-1 0 0,1-1 0,-1-1 0,0 0 0,25-11 0,-29 10 0,-1 0 0,-1-1 0,1 0 0,-1-1 0,0 0 0,-1 0 0,0-1 0,0 0 0,0-1 0,-1 0 0,7-10 0,-9 9 0,0 0 0,-1 1 0,-1-2 0,1 1 0,-2 0 0,1-1 0,-2 0 0,1 0 0,-2 0 0,1 0 0,-1 0 0,-1-13 0,-2 3 0,0 1 0,-2 0 0,0 0 0,-2 0 0,0 0 0,-15-31 0,123 262 0,-37-78 0,-62-126 0,0-1 0,0 0 0,1 0 0,0 0 0,9 9 0,-12-14 0,-1 0 0,1 0 0,0-1 0,0 1 0,0 0 0,-1-1 0,1 1 0,0 0 0,0-1 0,0 1 0,0-1 0,0 1 0,0-1 0,1 0 0,-1 1 0,0-1 0,0 0 0,0 0 0,0 0 0,0 0 0,0 0 0,0 0 0,1 0 0,-1 0 0,0 0 0,0-1 0,0 1 0,0 0 0,0-1 0,0 1 0,0-1 0,0 1 0,0-1 0,0 0 0,0 1 0,0-1 0,0 0 0,-1 1 0,1-1 0,0 0 0,0 0 0,-1 0 0,1 0 0,0 0 0,0-1 0,4-7 0,1 0 0,-2 0 0,1-1 0,-1 0 0,0 0 0,2-12 0,12-67 0,-13 59 0,5-33 0,-3 17 0,16-56 0,-23 102 2,0 0-1,0 1 1,0-1 0,0 0-1,0 0 1,0 0-1,0 0 1,0 0-1,0 0 1,0 0 0,0 0-1,1 0 1,-1 0-1,0 0 1,0 0-1,0 0 1,0 0 0,0 0-1,0 0 1,0 0-1,0 0 1,0 0-1,0 0 1,0 0 0,0 0-1,0 0 1,0 0-1,1 0 1,-1 0-1,0 0 1,0 0 0,0 0-1,0 0 1,0 0-1,0 0 1,0 0-1,0 0 1,0 0 0,0 0-1,0 0 1,0 0-1,0 0 1,0 0-1,0 0 1,0 0 0,1 0-1,-1 0 1,0 0-1,0 0 1,0 0-1,0-1 1,0 1 0,0 0-1,0 0 1,0 0-1,0 0 1,0 0-1,0 0 1,0 0 0,0 0-1,0 0 1,0 0-1,0 0 1,0 0-1,3 10 176,4 24-386,-2-12-1226,2 4-5391</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2.580"/>
    </inkml:context>
    <inkml:brush xml:id="br0">
      <inkml:brushProperty name="width" value="0.05" units="cm"/>
      <inkml:brushProperty name="height" value="0.05" units="cm"/>
    </inkml:brush>
  </inkml:definitions>
  <inkml:trace contextRef="#ctx0" brushRef="#br0">249 394 24575,'-8'-7'0,"-1"0"0,0 1 0,0 0 0,0 1 0,-1 0 0,0 0 0,0 1 0,0 0 0,-13-3 0,19 6 0,1 1 0,0-1 0,-1 0 0,1 1 0,0-1 0,-1 1 0,1 0 0,-1 0 0,1 1 0,0-1 0,-1 1 0,1 0 0,0-1 0,0 2 0,-1-1 0,1 0 0,0 0 0,0 1 0,0 0 0,0 0 0,-4 3 0,3-1 0,0 1 0,1-1 0,0 1 0,0-1 0,0 1 0,1 0 0,-1 0 0,1 0 0,0 0 0,1 0 0,-1 1 0,-1 10 0,1 3 0,0 1 0,1 0 0,1 0 0,1 0 0,1-1 0,6 32 0,-1-23 0,1-1 0,1 0 0,24 50 0,-50-112 0,2-1 0,1-1 0,2-1 0,-15-76 0,23 88 0,1-1 0,2 1 0,0-1 0,2 1 0,1-1 0,1 1 0,1 0 0,12-40 0,-12 53 0,0 1 0,1 0 0,0 0 0,1 0 0,1 1 0,0-1 0,0 2 0,1-1 0,1 1 0,0 0 0,0 1 0,0 0 0,2 0 0,-1 1 0,1 1 0,0 0 0,0 0 0,1 1 0,13-6 0,-11 8 0,1 0 0,-1 1 0,1 0 0,0 1 0,0 1 0,-1 0 0,1 1 0,0 1 0,0 0 0,0 1 0,0 0 0,-1 1 0,0 1 0,1 1 0,17 7 0,-24-8 0,0 0 0,0 1 0,0 0 0,-1 0 0,0 0 0,0 1 0,0 0 0,0 1 0,-1-1 0,0 1 0,6 11 0,-8-11 0,0-1 0,-1 1 0,0 0 0,-1 1 0,0-1 0,0 0 0,0 1 0,-1-1 0,0 1 0,0-1 0,-1 1 0,0 0 0,-1-1 0,1 1 0,-3 8 0,0-5 0,0 0 0,0-1 0,-2 1 0,1-1 0,-1 0 0,0 0 0,-1 0 0,-1-1 0,1 0 0,-1 0 0,-1 0 0,0-1 0,0 0 0,-16 12 0,6-8 0,0 0 0,-1-1 0,0 0 0,0-2 0,-1 0 0,-37 10 0,54-18 0,-26 5 0,28-5 0,0-1 0,0 0 0,0 0 0,0 0 0,-1 1 0,1-1 0,0 0 0,0-1 0,0 1 0,-1 0 0,1 0 0,0 0 0,0-1 0,0 1 0,0-1 0,-1 1 0,1-1 0,0 1 0,-1-2 0,2 1 0,0 1 0,0-1 0,0 1 0,1-1 0,-1 0 0,0 1 0,0-1 0,0 1 0,1-1 0,-1 1 0,0-1 0,1 1 0,-1-1 0,1 1 0,-1-1 0,0 1 0,1-1 0,-1 1 0,1 0 0,-1-1 0,1 1 0,0 0 0,-1-1 0,1 1 0,-1 0 0,1 0 0,-1 0 0,1-1 0,0 1 0,-1 0 0,1 0 0,0 0 0,24-7 0,1 2 0,-1 2 0,1 0 0,0 2 0,0 1 0,33 4 0,-38-2 0,-1 2 0,0 0 0,0 1 0,0 1 0,-1 1 0,0 1 0,21 11 0,-33-15 0,0 1 0,-1-1 0,1 1 0,-1 0 0,0 1 0,0-1 0,-1 1 0,1 1 0,3 6 0,-7-10 0,0 0 0,-1-1 0,1 1 0,-1 0 0,0 1 0,0-1 0,0 0 0,0 0 0,-1 0 0,1 1 0,-1-1 0,0 0 0,0 0 0,0 1 0,0-1 0,0 0 0,-1 1 0,0-1 0,1 0 0,-1 0 0,0 0 0,-1 0 0,1 0 0,-3 5 0,-1-2 0,0 1 0,-1-1 0,1 0 0,-1-1 0,0 1 0,-1-1 0,1 0 0,-1-1 0,0 0 0,0 0 0,-1 0 0,1-1 0,-11 3 0,-4 2 0,-1-2 0,0-1 0,-31 3 0,27-5 0,-1-2 0,1 0 0,-34-5 0,47 2 0,0 0 0,0-1 0,0-1 0,0 0 0,0 0 0,1-2 0,-24-12 0,34 17-52,0-1-1,0 0 1,0 0-1,0-1 1,0 1-1,1-1 1,-1 1-1,1-1 1,-1 0-1,1 0 1,0 0-1,0 0 1,0 0-1,1 0 1,-1-1-1,1 1 1,0 0-1,0-1 1,0 1-1,0-1 0,1 0 1,-1 1-1,1-1 1,0 1-1,0-8 1,7-17-6774</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2.917"/>
    </inkml:context>
    <inkml:brush xml:id="br0">
      <inkml:brushProperty name="width" value="0.05" units="cm"/>
      <inkml:brushProperty name="height" value="0.05" units="cm"/>
    </inkml:brush>
  </inkml:definitions>
  <inkml:trace contextRef="#ctx0" brushRef="#br0">71 95 24575,'3'-3'0,"0"-1"0,0 1 0,0-1 0,-1 1 0,1-1 0,-1 0 0,0 0 0,2-5 0,-4 7 0,1 1 0,-1 0 0,1 0 0,-1 0 0,0 0 0,1-1 0,-1 1 0,0 0 0,0 0 0,0-1 0,0 1 0,0 0 0,0 0 0,-1-1 0,1 1 0,0 0 0,0 0 0,-1 0 0,1 0 0,-1-1 0,1 1 0,-1 0 0,0 0 0,1 0 0,-1 0 0,0 0 0,0 0 0,0 0 0,0 0 0,0 1 0,1-1 0,-1 0 0,-1 1 0,0-2 0,1 2 0,-1-1 0,1 1 0,0-1 0,-1 1 0,1 0 0,-1 0 0,1 0 0,-1 0 0,1 0 0,0 0 0,-1 0 0,1 0 0,-1 1 0,1-1 0,0 0 0,-1 1 0,1-1 0,0 1 0,-1 0 0,1-1 0,0 1 0,0 0 0,-1 0 0,1 0 0,0-1 0,0 1 0,0 1 0,0-1 0,0 0 0,1 0 0,-2 2 0,-2 3 0,0-1 0,1 1 0,0 0 0,0 0 0,-3 10 0,0 5 0,2 0 0,1 0 0,0 0 0,1 0 0,2 1 0,0-1 0,1 0 0,1 1 0,1-1 0,1 0 0,1 0 0,1-1 0,1 1 0,0-1 0,12 20 0,-16-34 0,1 1 0,0-1 0,1 0 0,-1 0 0,1-1 0,0 1 0,1-1 0,-1 0 0,1 0 0,0-1 0,0 0 0,13 7 0,-14-9 0,1 0 0,-1-1 0,0 1 0,1-1 0,-1 0 0,0-1 0,1 1 0,-1-1 0,1 0 0,-1 0 0,1-1 0,-1 0 0,1 0 0,-1 0 0,0 0 0,1-1 0,-1 0 0,6-3 0,-1-1 0,1 0 0,-1-1 0,0 0 0,-1 0 0,0-1 0,0-1 0,-1 0 0,0 0 0,0 0 0,-1-1 0,0 0 0,-1-1 0,0 1 0,-1-1 0,0 0 0,0-1 0,-1 1 0,4-24 0,-5 24 0,-2 1 0,1-1 0,-1 1 0,-1-1 0,0 0 0,0 1 0,-1-1 0,-1 1 0,0-1 0,0 1 0,-1-1 0,0 1 0,-1 0 0,0 0 0,0 1 0,-1-1 0,-1 1 0,0 0 0,0 0 0,0 1 0,-14-14 0,10 13-80,-1 1 0,0 1-1,0 0 1,-1 0 0,0 1-1,0 1 1,0 0 0,0 0-1,-1 2 1,0-1 0,0 2 0,0-1-1,0 2 1,0 0 0,-1 0-1,-19 3 1,-24 5-6746</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4.034"/>
    </inkml:context>
    <inkml:brush xml:id="br0">
      <inkml:brushProperty name="width" value="0.05" units="cm"/>
      <inkml:brushProperty name="height" value="0.05" units="cm"/>
    </inkml:brush>
  </inkml:definitions>
  <inkml:trace contextRef="#ctx0" brushRef="#br0">67 294 24575,'-2'-3'0,"0"1"0,0-1 0,0 0 0,0 0 0,0 0 0,1-1 0,-1 1 0,0-4 0,-11-17 0,12 25 0,0 1 0,0 0 0,1 0 0,-1-1 0,1 1 0,-1 0 0,1 0 0,0 0 0,-1-1 0,1 1 0,0 0 0,0 2 0,-1 66 0,-11 173 0,18-304 0,-2 0 0,-3 0 0,-10-90 0,2 108 0,-4-34 0,10 69 0,1 0 0,0 1 0,0-1 0,1 1 0,0-1 0,0 1 0,4-12 0,-4 16 0,1 0 0,-1 0 0,0 1 0,1-1 0,0 1 0,-1-1 0,1 1 0,0-1 0,0 1 0,0 0 0,1 0 0,-1 0 0,0 0 0,1 1 0,-1-1 0,5-1 0,-2 1 0,0 0 0,1 0 0,-1 1 0,1 0 0,0 0 0,-1 0 0,1 1 0,6 0 0,7 1 0,1 1 0,-1 1 0,0 1 0,19 6 0,-18-4 0,0 1 0,0 0 0,-1 2 0,0 0 0,-1 1 0,18 13 0,-31-19 0,0 0 0,0 0 0,0 1 0,-1-1 0,0 1 0,0 0 0,0 0 0,-1 1 0,1-1 0,3 11 0,-6-13 0,1 1 0,-1 1 0,-1-1 0,1 0 0,-1 0 0,1 0 0,-1 0 0,-1 0 0,1 0 0,0 1 0,-1-1 0,0 0 0,0 0 0,0 0 0,0 0 0,-1 0 0,-4 7 0,1-2 0,-1-1 0,0 1 0,-1-1 0,1-1 0,-2 1 0,1-1 0,-1 0 0,0-1 0,-1 0 0,-17 10 0,5-5 0,-1-1 0,0 0 0,-37 9 0,43-15 0,19-7 0,28-5 0,3 5 0,-1 1 0,1 2 0,35 4 0,-50-2 0,0 1 0,1 1 0,-1 0 0,0 2 0,-1 0 0,30 14 0,-44-18 0,0 1 0,0-1 0,-1 1 0,1 0 0,0 0 0,-1 0 0,0 1 0,1-1 0,-1 1 0,-1-1 0,1 1 0,2 5 0,-4-8 0,-1 1 0,1 0 0,0-1 0,-1 1 0,0 0 0,1 0 0,-1 0 0,0-1 0,0 1 0,0 0 0,0 0 0,0 0 0,0-1 0,-1 1 0,1 0 0,-1 0 0,1 0 0,-1-1 0,0 1 0,1 0 0,-1-1 0,0 1 0,0-1 0,0 1 0,0-1 0,0 1 0,-1-1 0,1 0 0,0 0 0,-1 1 0,1-1 0,-1 0 0,-1 1 0,-8 4 0,1 0 0,-1 0 0,0-1 0,-1-1 0,1 0 0,-1 0 0,0-1 0,-15 1 0,-3 0 0,0-1 0,-36-2 0,32-3 114,0-1 0,-37-7 0,53 6-399,1 0 1,1-1-1,-1-1 1,1-1-1,-30-16 1,18 4-6542</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4.358"/>
    </inkml:context>
    <inkml:brush xml:id="br0">
      <inkml:brushProperty name="width" value="0.05" units="cm"/>
      <inkml:brushProperty name="height" value="0.05" units="cm"/>
    </inkml:brush>
  </inkml:definitions>
  <inkml:trace contextRef="#ctx0" brushRef="#br0">0 96 24575,'4'-4'0,"-1"0"0,0 0 0,-1 0 0,1 0 0,-1 0 0,0-1 0,0 1 0,0-1 0,-1 1 0,2-7 0,-1 5 0,0 0 0,0 0 0,0 0 0,5-7 0,-7 12 0,0 1 0,1 0 0,-1-1 0,0 1 0,0 0 0,0 0 0,0-1 0,0 1 0,1 0 0,-1 0 0,0-1 0,0 1 0,1 0 0,-1 0 0,0 0 0,0-1 0,1 1 0,-1 0 0,0 0 0,0 0 0,1 0 0,-1 0 0,0 0 0,1-1 0,-1 1 0,0 0 0,0 0 0,1 0 0,-1 0 0,0 0 0,1 0 0,-1 0 0,0 0 0,1 0 0,-1 0 0,0 1 0,1-1 0,7 12 0,1 20 0,-9-31 0,45 323-1365,-41-285-5461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4.717"/>
    </inkml:context>
    <inkml:brush xml:id="br0">
      <inkml:brushProperty name="width" value="0.05" units="cm"/>
      <inkml:brushProperty name="height" value="0.05" units="cm"/>
    </inkml:brush>
  </inkml:definitions>
  <inkml:trace contextRef="#ctx0" brushRef="#br0">43 274 24575,'-7'-15'0,"0"0"0,1-1 0,1 0 0,0-1 0,1 1 0,1-1 0,-2-19 0,5 31 0,-1 1 0,1-1 0,0 0 0,1 0 0,-1 1 0,1-1 0,0 1 0,0-1 0,1 1 0,-1-1 0,1 1 0,0 0 0,0-1 0,0 1 0,1 0 0,-1 1 0,1-1 0,0 0 0,0 1 0,1-1 0,-1 1 0,1 0 0,-1 0 0,1 1 0,0-1 0,0 1 0,0-1 0,0 1 0,1 1 0,5-3 0,1 1 0,1 1 0,-1 0 0,0 1 0,1 0 0,-1 1 0,1 0 0,-1 0 0,1 2 0,-1-1 0,0 1 0,1 1 0,16 6 0,-7-1 0,-1 1 0,0 0 0,-1 2 0,0 0 0,29 23 0,-38-25 0,0-1 0,-1 2 0,0-1 0,-1 1 0,0 0 0,0 1 0,-1 0 0,-1 0 0,0 1 0,0 0 0,-1 0 0,5 17 0,-9-23 0,1 1 0,-1-1 0,0 1 0,0 0 0,-1-1 0,0 1 0,0 0 0,-1-1 0,0 1 0,0-1 0,0 1 0,-1-1 0,0 1 0,0-1 0,-1 0 0,0 0 0,0 0 0,0 0 0,0-1 0,-1 1 0,0-1 0,-1 0 0,1 0 0,-1 0 0,-9 7 0,2-4-57,0 0 0,0-2 1,-1 1-1,0-2 0,0 1 0,-1-2 0,1 0 0,-1 0 0,0-2 0,0 1 0,0-2 1,0 0-1,0-1 0,0 0 0,0-1 0,-1 0 0,1-1 0,1-1 0,-1 0 1,0-1-1,1-1 0,0 0 0,-15-8 0,-7-8-6769</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09.909"/>
    </inkml:context>
    <inkml:brush xml:id="br0">
      <inkml:brushProperty name="width" value="0.05" units="cm"/>
      <inkml:brushProperty name="height" value="0.05" units="cm"/>
    </inkml:brush>
  </inkml:definitions>
  <inkml:trace contextRef="#ctx0" brushRef="#br0">171 50 24575,'2'0'0,"30"-21"0,-32 21 0,1 0 0,-1 0 0,1-1 0,-1 1 0,1 0 0,-1-1 0,1 1 0,-1 0 0,1-1 0,-1 1 0,0-1 0,1 1 0,-1 0 0,0-1 0,1 1 0,-1-1 0,0 1 0,0-1 0,1 0 0,-1 1 0,0-1 0,0 1 0,0-1 0,0 1 0,0-1 0,0 1 0,0-1 0,0 0 0,0 1 0,0-1 0,0 1 0,0-1 0,0 1 0,0-1 0,-1 0 0,1 1 0,0-1 0,0 1 0,-1-1 0,1 1 0,0-1 0,-1 1 0,1 0 0,0-1 0,-1 1 0,1-1 0,-1 1 0,1 0 0,-1-1 0,1 1 0,-1 0 0,1-1 0,-1 1 0,1 0 0,-1 0 0,1 0 0,-1-1 0,0 1 0,-3-1 0,0 0 0,0 0 0,0 1 0,0-1 0,0 1 0,-1 0 0,1 0 0,0 0 0,0 1 0,0 0 0,0-1 0,0 1 0,0 1 0,-7 2 0,-1 1 0,1 1 0,0-1 0,-17 14 0,22-15 0,0 1 0,0 0 0,1 0 0,0 1 0,0 0 0,0 0 0,1 0 0,0 0 0,0 1 0,1 0 0,-1-1 0,1 1 0,1 1 0,0-1 0,0 0 0,0 0 0,1 1 0,0-1 0,0 1 0,1 10 0,0-12 0,0 0 0,1-1 0,0 1 0,0 0 0,1 0 0,0-1 0,0 1 0,0-1 0,0 0 0,1 1 0,0-1 0,0 0 0,0-1 0,1 1 0,0-1 0,0 1 0,0-1 0,0 0 0,0 0 0,1-1 0,0 1 0,0-1 0,0 0 0,0-1 0,0 1 0,10 2 0,-5-2 0,0-1 0,-1 0 0,1 0 0,0-2 0,0 1 0,0-1 0,0 0 0,0-1 0,-1 0 0,1-1 0,0 0 0,-1 0 0,1-1 0,10-5 0,-13 6 0,-1-1 0,1-1 0,-1 1 0,0-1 0,1 0 0,-2-1 0,1 0 0,-1 1 0,1-2 0,-1 1 0,-1-1 0,1 1 0,-1-1 0,0 0 0,0-1 0,-1 1 0,1-1 0,-2 0 0,5-11 0,-6 13 15,-1 1 0,1-1 0,-1 0 0,1 0-1,-1 0 1,-1 0 0,1 0 0,-1 0 0,0 1 0,0-1-1,0 0 1,-1 0 0,1 1 0,-1-1 0,0 1 0,-1 0 0,1-1-1,-1 1 1,0 0 0,0 0 0,0 1 0,-4-5 0,3 4-105,0 1 0,-1-1 0,0 1 0,1 0 0,-1 0 1,0 0-1,-1 1 0,1-1 0,0 1 0,-1 1 1,1-1-1,-1 1 0,1 0 0,-1 0 0,0 0 0,1 1 1,-1 0-1,-8 1 0,-6 2-6736</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5.054"/>
    </inkml:context>
    <inkml:brush xml:id="br0">
      <inkml:brushProperty name="width" value="0.05" units="cm"/>
      <inkml:brushProperty name="height" value="0.05" units="cm"/>
    </inkml:brush>
  </inkml:definitions>
  <inkml:trace contextRef="#ctx0" brushRef="#br0">89 46 24575,'3'0'0,"-1"0"0,1 0 0,-1-1 0,1 1 0,-1-1 0,1 0 0,-1 0 0,1 1 0,-1-2 0,0 1 0,1 0 0,-1 0 0,4-3 0,-6 3 0,0 1 0,1 0 0,-1-1 0,0 1 0,1-1 0,-1 1 0,0 0 0,1-1 0,-1 1 0,0-1 0,0 1 0,0-1 0,1 1 0,-1-1 0,0 1 0,0-1 0,0 1 0,0-1 0,0 1 0,0-1 0,0 1 0,0-1 0,0 1 0,0-1 0,0 1 0,-1-1 0,1 0 0,-1 0 0,0 0 0,1 0 0,-1 0 0,0 0 0,0 0 0,0 0 0,0 1 0,0-1 0,0 0 0,0 1 0,0-1 0,0 0 0,-1 1 0,-1-1 0,0 0 0,0-1 0,0 1 0,-1 1 0,1-1 0,0 0 0,-1 1 0,1 0 0,0-1 0,-1 1 0,1 1 0,-1-1 0,1 0 0,0 1 0,-1 0 0,1-1 0,0 2 0,0-1 0,0 0 0,0 0 0,0 1 0,0 0 0,0-1 0,0 1 0,0 0 0,1 1 0,-1-1 0,1 0 0,0 1 0,-1-1 0,1 1 0,1 0 0,-1 0 0,0 0 0,0 0 0,1 0 0,0 0 0,0 0 0,0 0 0,0 1 0,0-1 0,0 4 0,-1 5 29,1 1-1,0 0 1,1-1-1,0 1 0,1 0 1,0-1-1,1 1 1,1-1-1,0 0 1,1 1-1,6 14 1,-6-17-151,1-1 0,0 1 0,1-1 0,0-1 0,0 1 0,1-1 0,0 0 0,0-1 0,1 0 1,0 0-1,0 0 0,0-1 0,19 10 0,-3-5-6704</inkml:trace>
  <inkml:trace contextRef="#ctx0" brushRef="#br0" timeOffset="1">158 182 24575,'-6'0'0,"-8"-3"0,-7-1 0,-3 1 0,6 0 0,8 1 0,13 0 0,10 1 0,10 1 0,9 0 0,8 0 0,5 0 0,-4 1-8191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5.412"/>
    </inkml:context>
    <inkml:brush xml:id="br0">
      <inkml:brushProperty name="width" value="0.05" units="cm"/>
      <inkml:brushProperty name="height" value="0.05" units="cm"/>
    </inkml:brush>
  </inkml:definitions>
  <inkml:trace contextRef="#ctx0" brushRef="#br0">17 195 24575,'-1'-7'0,"0"-1"0,0 0 0,0 1 0,-4-9 0,3 10 0,1 0 0,-1 0 0,1-1 0,0 1 0,0-11 0,11 42 0,18 176 0,-15-96 0,-10-86-1365,1-6-5461</inkml:trace>
  <inkml:trace contextRef="#ctx0" brushRef="#br0" timeOffset="1">67 298 24575,'1'-219'0,"-1"214"0,0 0 0,0 1 0,1-1 0,0 0 0,-1 1 0,2-1 0,-1 1 0,1 0 0,-1-1 0,4-4 0,-3 7 0,-1 0 0,1 0 0,0 0 0,0 0 0,0 1 0,0-1 0,0 1 0,0 0 0,0-1 0,0 1 0,1 0 0,-1 0 0,0 0 0,1 1 0,-1-1 0,1 0 0,-1 1 0,1 0 0,-1-1 0,4 1 0,16 1-114,0 0 1,0 1-1,0 2 0,-1 0 0,1 1 1,-1 1-1,0 1 0,-1 1 0,0 1 1,0 0-1,31 21 0,-19-8-6712</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5.753"/>
    </inkml:context>
    <inkml:brush xml:id="br0">
      <inkml:brushProperty name="width" value="0.05" units="cm"/>
      <inkml:brushProperty name="height" value="0.05" units="cm"/>
    </inkml:brush>
  </inkml:definitions>
  <inkml:trace contextRef="#ctx0" brushRef="#br0">132 1 24575,'-8'3'0,"-10"3"0,-6 2 0,-3-2 0,0-1 0,9-1 0,9-2 0,9-1 0,11-1 0,12 0 0,11 0 0,5-1 0,5 1 0,3 0 0,-5 0-8191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6.516"/>
    </inkml:context>
    <inkml:brush xml:id="br0">
      <inkml:brushProperty name="width" value="0.05" units="cm"/>
      <inkml:brushProperty name="height" value="0.05" units="cm"/>
    </inkml:brush>
  </inkml:definitions>
  <inkml:trace contextRef="#ctx0" brushRef="#br0">33 467 24575,'-1'-5'0,"0"0"0,0 0 0,0 0 0,0 0 0,-1 0 0,0 0 0,-5-8 0,-6-21 0,12 29 0,0 0 0,0-1 0,0 1 0,1-1 0,0 1 0,1-8 0,-1 13 0,0-1 0,0 0 0,0 1 0,0-1 0,1 0 0,-1 1 0,0-1 0,0 1 0,1-1 0,-1 0 0,0 1 0,1-1 0,-1 1 0,0-1 0,1 1 0,-1-1 0,1 1 0,-1-1 0,1 1 0,-1 0 0,1-1 0,-1 1 0,2-1 0,-1 1 0,0 0 0,0 0 0,0 0 0,1 1 0,-1-1 0,0 0 0,0 0 0,0 1 0,0-1 0,0 1 0,0-1 0,0 1 0,0-1 0,0 1 0,0 0 0,0-1 0,0 1 0,1 2 0,8 6 0,0 1 0,-1 0 0,-1 1 0,0-1 0,11 21 0,29 64 0,-41-81 0,1 3 0,-5-12 0,1 1 0,-1-1 0,-1 1 0,1 0 0,-1 0 0,0 0 0,-1 1 0,1-1 0,0 13 0,-2-19 0,0 0 0,0 0 0,0 1 0,0-1 0,0 0 0,0 0 0,0 0 0,0 0 0,0 0 0,-1 0 0,1 1 0,0-1 0,0 0 0,0 0 0,0 0 0,0 0 0,0 0 0,0 0 0,-1 0 0,1 0 0,0 0 0,0 0 0,0 0 0,0 0 0,0 0 0,-1 1 0,1-1 0,0 0 0,0 0 0,0 0 0,0 0 0,0-1 0,-1 1 0,1 0 0,0 0 0,0 0 0,0 0 0,0 0 0,0 0 0,-1 0 0,1 0 0,0 0 0,0 0 0,0 0 0,0 0 0,0 0 0,0 0 0,0-1 0,-1 1 0,1 0 0,0 0 0,0 0 0,0 0 0,0 0 0,0 0 0,0-1 0,0 1 0,-8-8 0,-3-9 0,1 0 0,0-1 0,1 0 0,1 0 0,1-1 0,-7-26 0,4 3 0,-9-83 0,17 102 0,0 0 0,2 0 0,1 0 0,0 0 0,6-28 0,-5 43 0,0 1 0,1-1 0,0 1 0,0 0 0,0 0 0,1 0 0,0 0 0,6-8 0,-6 11 0,-1 0 0,1 0 0,0 0 0,1 1 0,-1 0 0,1 0 0,-1 0 0,1 0 0,0 0 0,0 1 0,0 0 0,0 0 0,6-1 0,5 1 0,-1 0 0,1 0 0,0 2 0,-1 0 0,1 1 0,0 0 0,0 1 0,-1 1 0,0 1 0,1 0 0,-1 1 0,-1 0 0,1 1 0,-1 1 0,0 0 0,0 1 0,-1 1 0,0 0 0,-1 1 0,0 0 0,19 21 0,-28-27 0,0-1 0,-1 1 0,1 0 0,-1 0 0,0 0 0,0 0 0,-1 0 0,1 1 0,-1-1 0,0 0 0,0 1 0,0-1 0,-1 1 0,1-1 0,-1 1 0,0-1 0,-1 1 0,1-1 0,-1 1 0,0-1 0,0 0 0,-3 9 0,1-6 0,-1 1 0,0-1 0,-1 0 0,1 0 0,-1-1 0,-1 1 0,1-1 0,-1 0 0,0-1 0,-1 1 0,-10 7 0,-53 26 0,24-14 0,45-24 0,0-1 0,0 1 0,0-1 0,0 1 0,0 0 0,1-1 0,-1 1 0,0 0 0,0 0 0,0-1 0,1 1 0,-1 0 0,0 0 0,1 0 0,-1 0 0,0 1 0,1-2 0,0 1 0,0-1 0,1 0 0,-1 1 0,0-1 0,0 1 0,0-1 0,0 0 0,0 1 0,1-1 0,-1 0 0,0 1 0,0-1 0,0 0 0,1 1 0,-1-1 0,0 0 0,1 0 0,-1 1 0,0-1 0,1 0 0,-1 0 0,0 1 0,1-1 0,-1 0 0,0 0 0,1 0 0,0 0 0,37 8 0,-31-7 0,8 1 0,14 1 0,50 14 0,-72-15 0,0 0 0,0 0 0,-1 1 0,1 0 0,-1 1 0,1-1 0,-1 1 0,0 0 0,0 1 0,-1 0 0,1 0 0,7 8 0,-11-10 0,-1-1 0,1 1 0,0 0 0,-1 0 0,1 0 0,-1 0 0,0 0 0,0 0 0,0 0 0,0 0 0,-1 0 0,1 0 0,-1 1 0,0-1 0,0 0 0,0 0 0,-1 5 0,0-3 0,-1-1 0,1 1 0,-1-1 0,0 1 0,0-1 0,0 0 0,-1 0 0,1 0 0,-1 0 0,-6 6 0,1-2 0,-1-1 0,1 0 0,-1-1 0,0 0 0,0 0 0,-1 0 0,0-2 0,0 1 0,-17 5 0,13-7 43,-1 0 0,0 0-1,1-2 1,-1 1 0,0-2-1,0 0 1,-20-3 0,28 2-133,1 0 0,-1-1 0,1 1 0,-1-2 0,1 1 1,0 0-1,0-1 0,0 0 0,0-1 0,0 0 1,1 1-1,-1-2 0,1 1 0,0 0 0,1-1 0,-1 0 1,1 0-1,-5-8 0,-7-16-6736</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6.854"/>
    </inkml:context>
    <inkml:brush xml:id="br0">
      <inkml:brushProperty name="width" value="0.05" units="cm"/>
      <inkml:brushProperty name="height" value="0.05" units="cm"/>
    </inkml:brush>
  </inkml:definitions>
  <inkml:trace contextRef="#ctx0" brushRef="#br0">1 27 24575,'2'0'0,"1"-1"0,0 0 0,-1 0 0,1 1 0,-1-2 0,1 1 0,-1 0 0,0 0 0,1-1 0,2-1 0,-2 1 0,-1 0 0,1 0 0,0 0 0,1 1 0,-1-1 0,5 0 0,-7 1 0,0 1 0,0 0 0,0 0 0,0 0 0,0 0 0,0 1 0,0-1 0,1 0 0,-1 0 0,0 0 0,-1 1 0,1-1 0,0 1 0,0-1 0,0 1 0,0-1 0,0 1 0,0-1 0,0 1 0,-1 0 0,1-1 0,0 1 0,0 0 0,-1 0 0,1 0 0,0 1 0,4 7 0,0 1 0,-1 0 0,0 0 0,-1 0 0,0 0 0,-1 0 0,3 21 0,-1-4 0,37 205-1365,-34-194-5461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7.193"/>
    </inkml:context>
    <inkml:brush xml:id="br0">
      <inkml:brushProperty name="width" value="0.05" units="cm"/>
      <inkml:brushProperty name="height" value="0.05" units="cm"/>
    </inkml:brush>
  </inkml:definitions>
  <inkml:trace contextRef="#ctx0" brushRef="#br0">19 619 24575,'-3'-3'0,"0"-4"0,2-1 0,5-1 0,4 0 0,7-1 0,7-2 0,8 1 0,7 0 0,7-1 0,4 1 0,3-1 0,1 0 0,-2 1 0,-4 0 0,-10 2-8191</inkml:trace>
  <inkml:trace contextRef="#ctx0" brushRef="#br0" timeOffset="1">139 277 24575,'-9'-2'0,"-8"-8"0,-8-7 0,-4-7 0,1-5 0,7-3 0,12 0 0,10 3 0,15 4 0,9 3 0,10 3 0,10 4 0,6 4 0,4 5 0,0 4 0,-8 1-8191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7.628"/>
    </inkml:context>
    <inkml:brush xml:id="br0">
      <inkml:brushProperty name="width" value="0.05" units="cm"/>
      <inkml:brushProperty name="height" value="0.05" units="cm"/>
    </inkml:brush>
  </inkml:definitions>
  <inkml:trace contextRef="#ctx0" brushRef="#br0">1 218 24575,'1'1'0,"1"-1"0,0 0 0,-1 1 0,1 0 0,-1-1 0,1 1 0,-1 0 0,1 0 0,-1 0 0,1 0 0,-1 0 0,0 0 0,0 0 0,1 1 0,-1-1 0,0 0 0,0 1 0,1 2 0,16 28 0,-10-10 0,0 0 0,-1 1 0,-1 0 0,-2 0 0,0 1 0,-1-1 0,-2 1 0,-1 36 0,-6-33 0,0-20 0,5-7 0,0 0 0,1-1 0,-1 1 0,1 0 0,-1-1 0,1 1 0,0 0 0,-1-1 0,1 1 0,-1 0 0,1-1 0,0 1 0,-1-1 0,1 1 0,0-1 0,-1 1 0,1-1 0,0 1 0,0-1 0,0 1 0,-1-1 0,1 0 0,-4-13 0,1-1 0,0 1 0,1 0 0,0-1 0,1 0 0,2-17 0,-2 8 0,0-18 0,9-75 0,-6 104 0,0 0 0,1 0 0,0 0 0,1 1 0,0 0 0,1 0 0,0 0 0,1 0 0,1 1 0,8-12 0,-14 21 0,0 0 0,0 1 0,1 0 0,-1-1 0,0 1 0,1 0 0,-1-1 0,1 1 0,-1 0 0,1 0 0,0 0 0,-1 0 0,1 1 0,0-1 0,0 0 0,0 1 0,-1-1 0,1 1 0,0 0 0,0-1 0,0 1 0,3 0 0,-2 1 0,-1 0 0,1 0 0,-1 0 0,1 0 0,-1 0 0,1 0 0,-1 1 0,1-1 0,-1 1 0,0 0 0,0 0 0,0 0 0,3 3 0,4 8 0,0-1 0,-1 1 0,0 1 0,8 18 0,16 57 0,-2-6 0,-30-83 0,0 0 0,0 0 0,0 0 0,0 0 0,0 0 0,0-1 0,0 1 0,0 0 0,0 0 0,0 0 0,0 0 0,0 0 0,0 0 0,0 0 0,0 0 0,0 0 0,0 0 0,1 0 0,-1 0 0,0 0 0,0 0 0,0 0 0,0 0 0,0-1 0,0 1 0,0 0 0,0 0 0,0 0 0,0 0 0,0 0 0,0 0 0,0 0 0,1 0 0,-1 0 0,0 0 0,0 0 0,0 0 0,0 0 0,0 0 0,0 0 0,0 0 0,0 0 0,0 0 0,0 0 0,0 0 0,0 0 0,1 0 0,-1 1 0,0-1 0,0 0 0,0 0 0,0 0 0,0 0 0,0 0 0,0 0 0,0 0 0,0 0 0,0 0 0,2-13 0,0-18 0,0 10 0,0 1 0,1-1 0,2 1 0,0-1 0,10-26 0,-10 35 0,0 0 0,1 0 0,0 1 0,1-1 0,0 1 0,1 1 0,0-1 0,1 1 0,15-14 0,-20 21 0,0 0 0,0 0 0,0 1 0,0-1 0,0 1 0,0 0 0,1 0 0,-1 0 0,1 0 0,0 1 0,-1 0 0,1 0 0,0 0 0,0 1 0,-1 0 0,1 0 0,0 0 0,0 0 0,0 1 0,4 0 0,-2 1 0,-1 0 0,-1 1 0,1 0 0,0 0 0,-1 0 0,1 0 0,-1 1 0,0 0 0,0 0 0,0 1 0,-1-1 0,0 1 0,0 0 0,6 9 0,2 5 57,-1 1 0,-1 0 0,-1 1 0,0 0 0,8 37 0,-8-22-626,-3 1 0,4 62 0,-9-76-6257</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8.021"/>
    </inkml:context>
    <inkml:brush xml:id="br0">
      <inkml:brushProperty name="width" value="0.05" units="cm"/>
      <inkml:brushProperty name="height" value="0.05" units="cm"/>
    </inkml:brush>
  </inkml:definitions>
  <inkml:trace contextRef="#ctx0" brushRef="#br0">1 267 24575,'6'-7'0,"-4"5"0,0 0 0,0-1 0,0 1 0,0 0 0,0 0 0,1 1 0,2-3 0,-5 4 0,1 0 0,-1 0 0,1 0 0,0 0 0,-1-1 0,1 1 0,0 0 0,-1 0 0,1 0 0,0 0 0,-1 0 0,1 1 0,0-1 0,-1 0 0,1 0 0,0 0 0,-1 1 0,1-1 0,-1 0 0,1 0 0,0 1 0,-1-1 0,1 1 0,-1-1 0,1 0 0,-1 1 0,1-1 0,-1 1 0,0-1 0,1 1 0,-1 0 0,1-1 0,-1 1 0,0-1 0,0 1 0,1 0 0,-1 0 0,6 14 0,-1 0 0,0-1 0,-1 1 0,-1 1 0,2 22 0,3 13 0,32 124 0,-39-161 0,-9-25 0,-9-25 0,4-7 0,2 0 0,2-1 0,2 0 0,1 0 0,3 0 0,1-1 0,7-68 0,-5 111 0,2-17 0,8-37 0,-9 53 0,-1-1 0,2 0 0,-1 1 0,0-1 0,1 1 0,-1-1 0,1 1 0,0 0 0,0 0 0,0-1 0,1 2 0,-1-1 0,1 0 0,0 0 0,-1 1 0,7-5 0,-6 6 0,-1 1 0,1-1 0,-1 0 0,0 1 0,1 0 0,-1 0 0,1 0 0,-1 0 0,1 0 0,-1 0 0,0 0 0,1 1 0,-1-1 0,1 1 0,-1 0 0,0 0 0,0 0 0,1 0 0,-1 0 0,0 0 0,0 1 0,3 2 0,5 4 0,0 0 0,-1 1 0,9 10 0,3 5 0,-1 2 0,-1 0 0,-1 2 0,-1 0 0,-2 0 0,-1 2 0,-1-1 0,-1 2 0,-2 0 0,-1 0 0,5 41 0,-13-67-85,0 0 0,0 1-1,-1-1 1,0 1 0,0-1-1,0 1 1,-1-1 0,0 1-1,0-1 1,0 1 0,-1-1-1,0 0 1,0 0 0,0 0-1,-4 7 1,-9 5-6741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8.358"/>
    </inkml:context>
    <inkml:brush xml:id="br0">
      <inkml:brushProperty name="width" value="0.05" units="cm"/>
      <inkml:brushProperty name="height" value="0.05" units="cm"/>
    </inkml:brush>
  </inkml:definitions>
  <inkml:trace contextRef="#ctx0" brushRef="#br0">0 79 24575,'3'-3'0,"4"-4"0,3 0 0,6-3 0,4-1 0,3 0 0,1-1 0,0 2 0,-5 3-8191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8.913"/>
    </inkml:context>
    <inkml:brush xml:id="br0">
      <inkml:brushProperty name="width" value="0.05" units="cm"/>
      <inkml:brushProperty name="height" value="0.05" units="cm"/>
    </inkml:brush>
  </inkml:definitions>
  <inkml:trace contextRef="#ctx0" brushRef="#br0">0 253 24575,'2'-17'0,"0"0"0,1 0 0,0 1 0,2-1 0,0 1 0,1 0 0,10-21 0,-12 28 0,1 0 0,0 1 0,1-1 0,0 1 0,0 0 0,1 0 0,10-8 0,-15 13 0,1 1 0,0 0 0,0-1 0,1 1 0,-1 0 0,0 1 0,1-1 0,-1 1 0,1-1 0,0 1 0,-1 0 0,1 1 0,0-1 0,0 0 0,-1 1 0,1 0 0,0 0 0,0 0 0,0 1 0,-1-1 0,1 1 0,6 1 0,1 3 0,0 0 0,0 1 0,0 0 0,-1 1 0,0 0 0,0 1 0,-1 0 0,0 0 0,0 1 0,11 15 0,-6-6 0,-2 0 0,0 0 0,-1 1 0,-1 1 0,8 22 0,-10-19-273,-2-1 0,0 1 0,-2 1 0,2 31 0,-3-13-6553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10.252"/>
    </inkml:context>
    <inkml:brush xml:id="br0">
      <inkml:brushProperty name="width" value="0.05" units="cm"/>
      <inkml:brushProperty name="height" value="0.05" units="cm"/>
    </inkml:brush>
  </inkml:definitions>
  <inkml:trace contextRef="#ctx0" brushRef="#br0">49 105 24575,'-1'-3'0,"0"-1"0,0 0 0,-1 1 0,1 0 0,-1-1 0,0 1 0,0 0 0,-5-6 0,-2-5 0,2 2 0,5 9 0,0 0 0,0 1 0,1-1 0,0 0 0,-1 1 0,1-1 0,-1-6 0,2 9 0,0-1 0,0 1 0,0-1 0,0 1 0,0-1 0,0 1 0,0 0 0,0-1 0,0 1 0,0-1 0,1 1 0,-1-1 0,0 1 0,0 0 0,0-1 0,1 1 0,-1-1 0,0 1 0,1 0 0,-1-1 0,0 1 0,1-1 0,16-3 0,11 3 0,-1 2 0,49 8 0,0-1 0,-67-7 0,-4-1 0,1 0 0,-1 1 0,0-1 0,1 1 0,-1 1 0,6 1 0,-10-3 0,0 1 0,0 0 0,0-1 0,0 1 0,0 0 0,0-1 0,0 1 0,0 0 0,0 0 0,-1 0 0,1 0 0,0 0 0,-1-1 0,1 2 0,0-1 0,-1 0 0,1 0 0,-1 0 0,0 0 0,1 0 0,-1 0 0,0 0 0,0 1 0,0-1 0,1 0 0,-1 0 0,-1 0 0,1 0 0,0 1 0,0-1 0,0 0 0,0 0 0,-1 0 0,0 2 0,-60 182 0,12 4-1365,43-168-5461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0.758"/>
    </inkml:context>
    <inkml:brush xml:id="br0">
      <inkml:brushProperty name="width" value="0.05" units="cm"/>
      <inkml:brushProperty name="height" value="0.05" units="cm"/>
    </inkml:brush>
  </inkml:definitions>
  <inkml:trace contextRef="#ctx0" brushRef="#br0">339 191 24575,'0'-1'0,"0"-9"0,0 0 0,0 1 0,-1-1 0,-1 1 0,-3-16 0,4 23 0,0 0 0,0 0 0,0-1 0,0 1 0,0 0 0,0 0 0,-1 0 0,1 0 0,-1 1 0,0-1 0,1 0 0,-1 1 0,0-1 0,0 1 0,0-1 0,0 1 0,0 0 0,0 0 0,0 0 0,-1 0 0,1 0 0,0 1 0,-1-1 0,1 0 0,0 1 0,-1 0 0,1 0 0,-3 0 0,-1 0 0,-1 1 0,1-1 0,-1 2 0,1-1 0,0 1 0,0 0 0,-1 0 0,2 0 0,-1 1 0,0 0 0,0 1 0,-7 4 0,-1 3 0,0 0 0,1 1 0,-16 18 0,16-14 0,0 1 0,0 1 0,2 0 0,0 0 0,1 1 0,-13 37 0,17-40 0,2 0 0,0 0 0,0 0 0,2 0 0,0 0 0,0 0 0,2 1 0,0-1 0,4 26 0,-3-36 0,0 0 0,1 1 0,-1-1 0,2 0 0,-1 0 0,1 0 0,0-1 0,0 1 0,0 0 0,1-1 0,0 0 0,0 0 0,0 0 0,0-1 0,1 1 0,0-1 0,0 0 0,6 3 0,-4-3 0,0 0 0,1-1 0,-1 0 0,1-1 0,0 0 0,0 0 0,0 0 0,0-1 0,0 0 0,0-1 0,1 0 0,-1 0 0,15-3 0,-6 0 0,-1-1 0,0-1 0,0-1 0,0 0 0,0-1 0,-1-1 0,0 0 0,-1-1 0,0 0 0,0-1 0,-1-1 0,0 0 0,-1-1 0,-1-1 0,0 0 0,0 0 0,13-23 0,-15 23 0,-1-2 0,0 1 0,-1-1 0,-1-1 0,0 1 0,-1-1 0,-1 0 0,0 0 0,-2 0 0,1-1 0,-2 1 0,0-1 0,-1 1 0,-1-1 0,0 1 0,-2-1 0,1 1 0,-7-17 0,6 24 0,-1 0 0,0 1 0,0 0 0,-1-1 0,0 1 0,-1 1 0,0-1 0,0 1 0,0 0 0,-1 1 0,0-1 0,-1 1 0,1 1 0,-1-1 0,-11-5 0,11 7 0,0 0 0,0 1 0,0 0 0,0 0 0,-1 1 0,1 0 0,-1 1 0,0 0 0,1 0 0,-1 0 0,0 1 0,1 1 0,-1-1 0,0 2 0,1-1 0,-15 5 0,20-5-32,1-1 1,0 1-1,-1 0 0,1 0 0,0 0 1,0 0-1,0 1 0,0-1 0,0 0 1,0 1-1,0-1 0,0 1 0,0 0 1,1 0-1,-1 0 0,1 0 0,0 0 1,-1 0-1,1 0 0,0 0 0,0 0 1,0 1-1,0-1 0,1 0 0,-1 1 1,1-1-1,-1 1 0,1-1 0,0 0 1,0 1-1,0-1 0,0 1 0,0-1 1,1 1-1,-1-1 0,1 0 0,-1 1 1,1-1-1,0 0 0,0 1 0,0-1 1,2 3-1,9 14-6794</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1.112"/>
    </inkml:context>
    <inkml:brush xml:id="br0">
      <inkml:brushProperty name="width" value="0.05" units="cm"/>
      <inkml:brushProperty name="height" value="0.05" units="cm"/>
    </inkml:brush>
  </inkml:definitions>
  <inkml:trace contextRef="#ctx0" brushRef="#br0">0 63 24575,'104'-55'0,"-103"54"0,1 0 0,-1 0 0,1 0 0,0 0 0,-1 1 0,1-1 0,0 0 0,-1 1 0,1 0 0,0-1 0,0 1 0,0 0 0,0 0 0,-1 0 0,1 0 0,0 0 0,0 1 0,0-1 0,-1 1 0,1-1 0,0 1 0,0-1 0,-1 1 0,1 0 0,-1 0 0,1 0 0,0 0 0,-1 0 0,0 0 0,1 0 0,-1 0 0,0 1 0,1-1 0,-1 0 0,0 1 0,0-1 0,0 1 0,0 0 0,0 2 0,6 8 0,-1 1 0,-1-1 0,-1 1 0,5 17 0,-6-19 0,51 196-1365,-44-158-5461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1.458"/>
    </inkml:context>
    <inkml:brush xml:id="br0">
      <inkml:brushProperty name="width" value="0.05" units="cm"/>
      <inkml:brushProperty name="height" value="0.05" units="cm"/>
    </inkml:brush>
  </inkml:definitions>
  <inkml:trace contextRef="#ctx0" brushRef="#br0">3 391 24575,'-1'-47'0,"0"7"0,1 1 0,7-44 0,-5 73 0,0 0 0,0-1 0,1 1 0,0 0 0,1 0 0,0 1 0,0-1 0,1 1 0,1 0 0,-1 0 0,1 0 0,13-13 0,-14 17 0,0 1 0,0 0 0,0 0 0,0 1 0,1-1 0,0 1 0,-1 0 0,1 1 0,0-1 0,1 1 0,-1 0 0,0 1 0,13-2 0,-9 3 0,-1 0 0,1 0 0,0 1 0,0 0 0,-1 1 0,1 0 0,0 0 0,13 6 0,-5 0 0,0 1 0,-1 1 0,1 0 0,-2 1 0,0 1 0,0 0 0,-1 1 0,21 24 0,-26-25 0,0 2 0,0-1 0,-1 1 0,-1 1 0,0-1 0,-1 1 0,-1 1 0,-1-1 0,0 1 0,0 0 0,-2 0 0,2 20 0,-4-26 0,0 0 0,-1 0 0,0 1 0,-1-1 0,-1 0 0,1 0 0,-1 0 0,-1 0 0,0 0 0,-1-1 0,1 1 0,-2-1 0,1 0 0,-1 0 0,-1 0 0,0-1 0,0 0 0,0 0 0,-1 0 0,-14 11 0,11-12 34,0 0 1,0 0-1,-1-1 0,0 0 0,0-1 0,0-1 0,-1 0 0,1 0 0,-20 3 1,22-6-167,0 1 1,0-1 0,-1-1-1,1 0 1,0 0 0,0-1 0,-1 0-1,1-1 1,0 0 0,0 0 0,0-1-1,-16-7 1,-1-6-6695</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1.814"/>
    </inkml:context>
    <inkml:brush xml:id="br0">
      <inkml:brushProperty name="width" value="0.05" units="cm"/>
      <inkml:brushProperty name="height" value="0.05" units="cm"/>
    </inkml:brush>
  </inkml:definitions>
  <inkml:trace contextRef="#ctx0" brushRef="#br0">38 511 24575,'2'0'0,"21"0"0,0 0 0,29-6 0,-46 5 0,1-1 0,-1 1 0,0-1 0,1 0 0,-1-1 0,0 0 0,0 0 0,-1 0 0,1-1 0,-1 1 0,1-1 0,7-8 0,-12 10 0,1 0 0,0 0 0,-1 0 0,1 0 0,-1-1 0,0 1 0,0 0 0,0-1 0,0 1 0,0 0 0,0-1 0,-1 1 0,1-1 0,-1 0 0,1 1 0,-1-1 0,0-2 0,-1 0 0,0 1 0,1 0 0,-1-1 0,-1 1 0,1 0 0,-1 0 0,0-1 0,1 1 0,-5-5 0,0 1 0,0 0 0,0 0 0,-1 0 0,0 0 0,-1 1 0,1 0 0,-2 1 0,-8-6 0,13 9 0,0 1 0,0 0 0,-1 0 0,1 0 0,0 0 0,-1 1 0,0-1 0,1 1 0,-1 0 0,0 1 0,1-1 0,-9 1 0,10 0 0,0 1 0,0 0 0,0 0 0,0-1 0,1 2 0,-1-1 0,0 0 0,0 1 0,1-1 0,-1 1 0,1 0 0,-1 0 0,1 0 0,0 0 0,0 0 0,0 0 0,0 1 0,0-1 0,0 1 0,-2 4 0,-1 3 0,1 0 0,0 0 0,0 1 0,1-1 0,1 1 0,-1-1 0,0 20 0,1 2 0,3 42 0,0-66 0,-1 1 0,2-1 0,-1 0 0,1 0 0,0 0 0,1 0 0,0 0 0,0-1 0,8 14 0,-10-19 0,1 1 0,-1-1 0,1 0 0,0 0 0,0 0 0,0 0 0,0 0 0,0 0 0,1-1 0,-1 1 0,0-1 0,1 0 0,-1 1 0,1-1 0,-1 0 0,1 0 0,0-1 0,-1 1 0,1-1 0,0 1 0,0-1 0,-1 0 0,1 0 0,0 0 0,0 0 0,-1 0 0,1-1 0,0 1 0,0-1 0,-1 0 0,1 0 0,3-1 0,1-2 0,1 1 0,-1-1 0,0-1 0,0 1 0,0-1 0,-1 0 0,0-1 0,0 0 0,10-11 0,-1-4 0,23-41 0,-5 8 0,-32 53 0,-1 1 0,0-1 0,1 1 0,-1-1 0,0 0 0,1 1 0,-1-1 0,1 1 0,-1 0 0,1-1 0,-1 1 0,1-1 0,-1 1 0,1 0 0,-1-1 0,1 1 0,-1 0 0,1 0 0,0-1 0,0 1 0,0 0 0,-1 0 0,1 0 0,-1 1 0,0-1 0,1 0 0,-1 0 0,0 1 0,1-1 0,-1 0 0,0 1 0,1-1 0,-1 0 0,0 1 0,0-1 0,1 0 0,-1 1 0,0-1 0,0 0 0,0 1 0,0-1 0,1 1 0,-1 0 0,5 34 0,-4-25 0,1 7 0,1 1 0,1-1 0,0 0 0,1 0 0,1 0 0,15 27 0,-19-40 0,0 0 0,0-1 0,1 1 0,-1 0 0,1-1 0,0 0 0,0 1 0,1-1 0,-1 0 0,1-1 0,-1 1 0,1-1 0,0 1 0,0-1 0,0 0 0,0-1 0,0 1 0,0-1 0,1 0 0,-1 0 0,0 0 0,1 0 0,-1-1 0,1 0 0,-1 0 0,1 0 0,-1 0 0,0-1 0,1 1 0,-1-1 0,1 0 0,3-2 0,2-1 0,1 0 0,-1 0 0,-1-1 0,1 0 0,-1-1 0,0 0 0,0-1 0,-1 0 0,11-10 0,-8 5 0,-1-1 0,0 1 0,-1-2 0,0 1 0,11-27 0,-8 11 0,-1-1 0,-2 0 0,-1-1 0,-1 0 0,5-60 0,-10 57 0,-1 0 0,-2 0 0,-1 0 0,-1 0 0,-13-48 0,10 61 0,6 21 0,0 0 0,0-1 0,0 1 0,0 0 0,0 0 0,0 0 0,0 0 0,0-1 0,0 1 0,-1 0 0,1 0 0,0 0 0,0 0 0,0-1 0,0 1 0,0 0 0,0 0 0,0 0 0,0 0 0,0 0 0,-1 0 0,1-1 0,0 1 0,0 0 0,0 0 0,0 0 0,0 0 0,-1 0 0,1 0 0,0 0 0,0 0 0,0 0 0,0 0 0,-1 0 0,1 0 0,0 0 0,0 0 0,0 0 0,0 0 0,-1 0 0,1 0 0,0 0 0,-3 8 0,1 15 0,5 21 0,2 0 0,3 0 0,1 0 0,16 45 0,-10-35 0,38 130-1365,-38-138-5461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2.292"/>
    </inkml:context>
    <inkml:brush xml:id="br0">
      <inkml:brushProperty name="width" value="0.05" units="cm"/>
      <inkml:brushProperty name="height" value="0.05" units="cm"/>
    </inkml:brush>
  </inkml:definitions>
  <inkml:trace contextRef="#ctx0" brushRef="#br0">1 174 24575,'24'1'0,"0"2"0,32 6 0,20 4 0,-8-8 0,130-7 0,-163-1 0,-1-1 0,0-2 0,0-2 0,0-1 0,53-22 0,-77 26 0,0 0 0,0 0 0,-1-1 0,15-12 0,-22 17 0,0-1 0,0 1 0,-1-1 0,1 1 0,0-1 0,-1 0 0,1 1 0,-1-1 0,0 0 0,0 0 0,0 0 0,0 0 0,0-1 0,0 1 0,0 0 0,0 0 0,-1 0 0,1-1 0,-1 1 0,0 0 0,0-1 0,0 1 0,0 0 0,0-1 0,0 1 0,-1 0 0,1-1 0,-1 1 0,0-2 0,-1 1 0,1 1 0,-1-1 0,0 1 0,0 0 0,0 0 0,0 0 0,-1 0 0,1 0 0,-1 1 0,1-1 0,-1 1 0,1-1 0,-1 1 0,0 0 0,1 0 0,-1 0 0,-6-1 0,-5 0 0,0 0 0,-18-1 0,21 3 0,0 0 0,0 0 0,1 1 0,-1 0 0,0 1 0,0 0 0,1 1 0,0 0 0,-1 1 0,1 0 0,0 1 0,-10 6 0,13-6 0,0 0 0,1 0 0,0 0 0,0 0 0,0 1 0,1 0 0,0 1 0,0-1 0,1 1 0,-1 0 0,1 0 0,1 0 0,0 1 0,0-1 0,0 1 0,1 0 0,-2 8 0,3-8 0,0 1 0,0 0 0,1-1 0,0 1 0,0 0 0,1-1 0,1 1 0,-1 0 0,1-1 0,1 1 0,-1-1 0,1 0 0,6 11 0,-6-14 0,0 0 0,-1-1 0,2 0 0,-1 1 0,0-1 0,1 0 0,0-1 0,0 1 0,0-1 0,0 0 0,0 0 0,1 0 0,-1 0 0,1-1 0,0 0 0,0 0 0,0 0 0,0 0 0,0-1 0,0 0 0,0 0 0,1 0 0,5-1 0,-1 0 0,-1-1 0,1 0 0,-1 0 0,1-1 0,-1 0 0,0-1 0,0 0 0,0-1 0,0 1 0,0-2 0,-1 1 0,9-7 0,6-7 0,0-1 0,31-34 0,-33 32 0,1 0 0,30-22 0,-51 42 0,0 0 0,1 0 0,-1 0 0,1 0 0,-1 0 0,1 1 0,-1-1 0,1 0 0,0 1 0,-1-1 0,1 1 0,0 0 0,-1 0 0,1-1 0,0 1 0,2 1 0,-3-1 0,0 0 0,0 1 0,0-1 0,0 1 0,0-1 0,0 1 0,0 0 0,0-1 0,0 1 0,0 0 0,-1-1 0,1 1 0,0 0 0,0 0 0,-1 0 0,1 0 0,-1 0 0,1 0 0,0 1 0,1 5 0,1 0 0,-2 1 0,1-1 0,-1 1 0,1 13 0,0 74-1365,-2-47-5461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3.100"/>
    </inkml:context>
    <inkml:brush xml:id="br0">
      <inkml:brushProperty name="width" value="0.05" units="cm"/>
      <inkml:brushProperty name="height" value="0.05" units="cm"/>
    </inkml:brush>
  </inkml:definitions>
  <inkml:trace contextRef="#ctx0" brushRef="#br0">8 114 24575,'-3'-3'0,"-1"-4"0,3 0 0,5-3 0,8-2 0,4 1 0,5 0 0,5 1 0,4 0 0,6 1 0,-1-1 0,-1 2 0,-5 2-8191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3.566"/>
    </inkml:context>
    <inkml:brush xml:id="br0">
      <inkml:brushProperty name="width" value="0.05" units="cm"/>
      <inkml:brushProperty name="height" value="0.05" units="cm"/>
    </inkml:brush>
  </inkml:definitions>
  <inkml:trace contextRef="#ctx0" brushRef="#br0">280 151 24575,'1'-10'0,"-2"0"0,1 1 0,-1-1 0,-1 0 0,0 1 0,-5-16 0,6 21 0,-1 0 0,0 0 0,0 1 0,-1-1 0,1 0 0,-1 1 0,0-1 0,0 1 0,0 0 0,0 0 0,-1 0 0,1 0 0,-1 1 0,1-1 0,-1 1 0,-8-3 0,6 2 0,1 1 0,-1 1 0,0-1 0,0 1 0,0 0 0,0 1 0,0-1 0,0 1 0,0 0 0,0 1 0,0-1 0,1 1 0,-1 1 0,0-1 0,0 1 0,1 0 0,-1 0 0,1 0 0,-1 1 0,1 0 0,0 0 0,0 0 0,-5 4 0,6-3 0,0-1 0,1 1 0,-1 0 0,1 0 0,-1 0 0,1 1 0,0-1 0,1 1 0,-1-1 0,1 1 0,0 0 0,0 0 0,0 0 0,1 0 0,0 0 0,0 0 0,0 0 0,1 1 0,-1-1 0,1 0 0,1 1 0,-1-1 0,1 0 0,0 0 0,0 0 0,2 7 0,1-3 0,0 0 0,1 0 0,0 0 0,0-1 0,1 0 0,0 0 0,1 0 0,-1-1 0,2 0 0,-1 0 0,1-1 0,8 6 0,13 8 0,1-2 0,35 15 0,12-3 0,-53-22 0,-1 1 0,27 15 0,-49-24 0,0 1 0,0-1 0,0 1 0,0-1 0,0 1 0,0 0 0,0-1 0,0 1 0,0 0 0,0 0 0,0 0 0,0 0 0,-1 0 0,1-1 0,0 1 0,-1 0 0,1 1 0,-1-1 0,1 0 0,-1 0 0,1 0 0,-1 0 0,0 0 0,1 3 0,-2-3 0,1 0 0,-1 0 0,1 0 0,-1 0 0,0 0 0,1 0 0,-1 0 0,0 0 0,0 0 0,0 0 0,0 0 0,0 0 0,0-1 0,0 1 0,0 0 0,0-1 0,0 1 0,-2 0 0,-9 4 0,1-1 0,-1-1 0,-17 3 0,-11 1-227,0-2-1,0-2 1,0-1-1,-1-3 1,-77-10-1,84 4-6598</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3.908"/>
    </inkml:context>
    <inkml:brush xml:id="br0">
      <inkml:brushProperty name="width" value="0.05" units="cm"/>
      <inkml:brushProperty name="height" value="0.05" units="cm"/>
    </inkml:brush>
  </inkml:definitions>
  <inkml:trace contextRef="#ctx0" brushRef="#br0">1 5 24575,'0'-3'0,"0"2"0,0 4 0,0 4 0,0 5 0,0 2 0,3 5 0,0 5 0,1 4 0,2 3 0,0 6 0,-1 1 0,-2 1 0,0-7-8191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4.251"/>
    </inkml:context>
    <inkml:brush xml:id="br0">
      <inkml:brushProperty name="width" value="0.05" units="cm"/>
      <inkml:brushProperty name="height" value="0.05" units="cm"/>
    </inkml:brush>
  </inkml:definitions>
  <inkml:trace contextRef="#ctx0" brushRef="#br0">18 306 24575,'-5'-23'0,"0"-1"0,2 0 0,0 0 0,2 0 0,2-33 0,-1 49 0,0 2 0,0-1 0,0 1 0,1-1 0,0 1 0,0-1 0,1 1 0,0 0 0,0-1 0,0 1 0,1 0 0,6-10 0,-6 13 0,-1 0 0,1 0 0,0 0 0,0 1 0,0-1 0,0 1 0,0-1 0,1 1 0,-1 0 0,1 1 0,-1-1 0,1 1 0,0-1 0,-1 1 0,1 0 0,0 1 0,0-1 0,0 0 0,0 1 0,8 0 0,7 2 0,1 0 0,0 1 0,-1 1 0,0 0 0,36 15 0,87 47 0,-100-44 0,-2 2 0,42 32 0,-68-45 0,0 1 0,0 0 0,-1 1 0,-1 1 0,0 0 0,-1 0 0,0 1 0,11 22 0,-19-31 0,-1 0 0,1 0 0,-1 1 0,0-1 0,0 0 0,-1 1 0,0-1 0,0 1 0,-1-1 0,1 1 0,-1-1 0,-1 1 0,1-1 0,-1 1 0,-1-1 0,1 1 0,-1-1 0,0 0 0,-4 9 0,1-7 0,0 1 0,0-1 0,-1 0 0,-1 0 0,1-1 0,-1 1 0,-1-1 0,1-1 0,-1 0 0,0 0 0,0 0 0,-10 4 0,-7 2-151,0-1-1,-1-1 0,0-1 0,0-2 1,-1 0-1,0-2 0,0-1 1,-48 1-1,13-4-6674</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4.578"/>
    </inkml:context>
    <inkml:brush xml:id="br0">
      <inkml:brushProperty name="width" value="0.05" units="cm"/>
      <inkml:brushProperty name="height" value="0.05" units="cm"/>
    </inkml:brush>
  </inkml:definitions>
  <inkml:trace contextRef="#ctx0" brushRef="#br0">0 0 24575,'3'3'0,"1"4"0,2 0 0,1 3 0,-1 4 0,-2 4 0,-1 4 0,-2 1 0,0 3 0,-4 3 0,-1-1 0,0-6-8191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10.577"/>
    </inkml:context>
    <inkml:brush xml:id="br0">
      <inkml:brushProperty name="width" value="0.05" units="cm"/>
      <inkml:brushProperty name="height" value="0.05" units="cm"/>
    </inkml:brush>
  </inkml:definitions>
  <inkml:trace contextRef="#ctx0" brushRef="#br0">0 83 24575,'0'-3'0,"0"-3"0,0-4 0,0-4 0,6 2 0,5 2 0,6 3 0,6 2 0,5 3 0,6-2 0,7 0 0,4 1 0,-5 0-8191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4.936"/>
    </inkml:context>
    <inkml:brush xml:id="br0">
      <inkml:brushProperty name="width" value="0.05" units="cm"/>
      <inkml:brushProperty name="height" value="0.05" units="cm"/>
    </inkml:brush>
  </inkml:definitions>
  <inkml:trace contextRef="#ctx0" brushRef="#br0">290 118 24575,'-1'-5'0,"1"0"0,-1-1 0,0 1 0,0 0 0,-1 0 0,1 0 0,-1 0 0,0 0 0,-1 0 0,1 1 0,-1-1 0,0 1 0,0 0 0,0 0 0,-1 0 0,1 0 0,-1 0 0,0 1 0,0-1 0,0 1 0,-1 0 0,1 0 0,-1 1 0,-8-4 0,10 4 0,-1 1 0,0-1 0,0 1 0,0 0 0,0 0 0,0 0 0,0 1 0,0 0 0,0-1 0,-1 1 0,1 1 0,0-1 0,0 1 0,0-1 0,0 1 0,0 0 0,0 1 0,0-1 0,0 1 0,1 0 0,-1-1 0,0 2 0,1-1 0,0 0 0,-1 1 0,1-1 0,0 1 0,0 0 0,1 0 0,-1 0 0,-3 6 0,3-4 0,-1 0 0,2 1 0,-1-1 0,0 1 0,1 0 0,0-1 0,1 1 0,-1 0 0,1 0 0,0 0 0,1 0 0,-1 1 0,1-1 0,1 11 0,1-9 0,0 0 0,0 0 0,1 0 0,0 0 0,0 0 0,1-1 0,0 1 0,0-1 0,9 11 0,5 2 0,0-1 0,1-1 0,1 0 0,1-2 0,39 25 0,-29-22 0,-20-14 0,0 1 0,-1 0 0,0 1 0,-1 0 0,1 1 0,14 16 0,-23-23 0,0 0 0,0 0 0,-1 0 0,1 0 0,-1 0 0,1 0 0,-1 0 0,1 0 0,-1 0 0,1 0 0,-1 0 0,0 0 0,0 0 0,1 0 0,-1 1 0,0-1 0,0 0 0,0 0 0,0 0 0,0 0 0,-1 1 0,1-1 0,0 0 0,-1 0 0,1 0 0,0 0 0,-1 0 0,1 0 0,-1 0 0,0 0 0,1 0 0,-1 0 0,0 0 0,0 0 0,1 0 0,-1 0 0,0-1 0,0 1 0,0 0 0,0-1 0,0 1 0,0 0 0,0-1 0,0 0 0,0 1 0,-2 0 0,-5 2 0,-1 0 0,1 0 0,-1-1 0,-15 2 0,-10 1 0,-67-2 0,83-4 0,1 0 0,-1-1 0,1-1 0,0-1 0,-28-10 0,21 2-1365,8-1-5461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5.312"/>
    </inkml:context>
    <inkml:brush xml:id="br0">
      <inkml:brushProperty name="width" value="0.05" units="cm"/>
      <inkml:brushProperty name="height" value="0.05" units="cm"/>
    </inkml:brush>
  </inkml:definitions>
  <inkml:trace contextRef="#ctx0" brushRef="#br0">1 240 24575,'17'-6'0,"-5"1"0,0 1 0,0 1 0,1-1 0,14 0 0,-24 4 0,0-1 0,1 1 0,-1 0 0,0 1 0,0-1 0,0 1 0,0-1 0,1 1 0,-1 0 0,0 0 0,0 0 0,0 0 0,0 1 0,-1-1 0,1 1 0,0 0 0,-1 0 0,1 0 0,-1 0 0,1 0 0,2 4 0,5 10 0,0 0 0,-1 1 0,-1 0 0,11 31 0,-11-28 0,1 4 0,10 44 0,-17-58 0,0 0 0,-1 0 0,0 1 0,-1-1 0,0 0 0,0 0 0,-3 15 0,3-23 0,-1 0 0,1 1 0,-1-1 0,1 0 0,-1 0 0,0 0 0,0 0 0,0 0 0,0 0 0,0 0 0,-1 0 0,1 0 0,-1 0 0,1-1 0,-1 1 0,1 0 0,-1-1 0,0 1 0,0-1 0,0 0 0,0 0 0,0 0 0,0 0 0,0 0 0,0 0 0,-3 1 0,2-2 0,1 0 0,-1 0 0,1-1 0,0 1 0,-1 0 0,1-1 0,-1 0 0,1 1 0,0-1 0,0 0 0,-1 0 0,1 0 0,0-1 0,0 1 0,0 0 0,0-1 0,0 1 0,1-1 0,-1 0 0,0 0 0,1 0 0,-1 1 0,1-1 0,-2-4 0,-2-4 0,0 0 0,1 0 0,0 0 0,1 0 0,0-1 0,1 1 0,0-1 0,1 0 0,0 1 0,1-1 0,1-19 0,3-7 0,1 1 0,11-40 0,-7 35 0,3 1 0,1 0 0,2 0 0,23-42 0,-37 79 0,1 0 0,-1 0 0,1 1 0,0-1 0,0 0 0,0 1 0,0 0 0,0 0 0,1-1 0,-1 1 0,1 1 0,-1-1 0,1 0 0,0 1 0,-1-1 0,1 1 0,0 0 0,6-2 0,-6 3 0,1 0 0,0 0 0,0 0 0,-1 0 0,1 1 0,0 0 0,0-1 0,-1 2 0,1-1 0,-1 0 0,1 1 0,-1-1 0,1 1 0,-1 0 0,4 3 0,14 9 0,0 1 0,-1 1 0,-1 1 0,0 0 0,-1 2 0,-1 0 0,-1 1 0,18 29 0,-31-44 0,0-1 0,-1 1 0,0 0 0,0 0 0,0 0 0,-1 0 0,1 0 0,-1 1 0,0-1 0,-1 0 0,1 1 0,-1-1 0,0 0 0,-2 11 0,0-11 0,1 0 0,-1-1 0,0 1 0,-1 0 0,1-1 0,-1 1 0,0-1 0,0 0 0,0 0 0,-1 0 0,1 0 0,-1 0 0,0-1 0,0 0 0,-6 4 0,-65 36 0,75-43 0,0 0 0,0 0 0,1 0 0,-1 0 0,0 0 0,0 0 0,0 0 0,0 0 0,0 0 0,1 0 0,-1 0 0,0 0 0,0 0 0,0 1 0,0-1 0,0 0 0,0 0 0,0 0 0,1 0 0,-1 0 0,0 0 0,0 0 0,0 0 0,0 0 0,0 1 0,0-1 0,0 0 0,0 0 0,0 0 0,0 0 0,0 0 0,0 0 0,0 1 0,1-1 0,-1 0 0,0 0 0,0 0 0,0 0 0,0 0 0,0 0 0,0 1 0,0-1 0,-1 0 0,1 0 0,0 0 0,0 0 0,0 0 0,0 1 0,0-1 0,0 0 0,0 0 0,0 0 0,0 0 0,0 0 0,0 0 0,0 0 0,0 0 0,-1 1 0,1-1 0,0 0 0,0 0 0,0 0 0,0 0 0,0 0 0,0 0 0,14 2 0,-10-2 0,31 3 0,-1 3 0,52 13 0,-68-14 0,0 2 0,0 0 0,0 1 0,-1 0 0,0 2 0,17 12 0,-29-18 0,0-1 0,0 2 0,-1-1 0,0 0 0,0 1 0,0 0 0,-1 0 0,1 0 0,-1 0 0,0 0 0,-1 1 0,1 0 0,1 6 0,-3-9 0,-1 0 0,1-1 0,-1 1 0,0 0 0,0-1 0,0 1 0,0 0 0,-1 0 0,1-1 0,-1 1 0,1 0 0,-1-1 0,0 1 0,0-1 0,0 1 0,-1-1 0,1 1 0,0-1 0,-1 0 0,0 1 0,1-1 0,-1 0 0,0 0 0,0-1 0,0 1 0,0 0 0,-1 0 0,1-1 0,0 0 0,-1 1 0,-2 0 0,-8 4 0,-1-1 0,0-1 0,0 0 0,0 0 0,0-2 0,0 0 0,-1 0 0,1-1 0,-19-2 0,-21-2 0,-57-12 0,-65-21-1365,99 17-5461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7.917"/>
    </inkml:context>
    <inkml:brush xml:id="br0">
      <inkml:brushProperty name="width" value="0.05" units="cm"/>
      <inkml:brushProperty name="height" value="0.05" units="cm"/>
    </inkml:brush>
  </inkml:definitions>
  <inkml:trace contextRef="#ctx0" brushRef="#br0">52 262 24575,'-11'-12'0,"9"9"0,0 0 0,0 1 0,-1-1 0,1 1 0,-1-1 0,1 1 0,-1 0 0,0 0 0,0 0 0,0 1 0,-4-3 0,7 4 0,-1 1 0,1-1 0,0 0 0,-1 1 0,1-1 0,-1 1 0,1-1 0,0 0 0,-1 1 0,1-1 0,0 1 0,0-1 0,-1 1 0,1-1 0,0 1 0,0-1 0,0 1 0,0-1 0,0 1 0,0-1 0,-1 1 0,1-1 0,0 1 0,1-1 0,-1 1 0,0-1 0,0 1 0,0-1 0,0 2 0,3 21 0,-2-19 0,29 172 0,6 57 0,-43-300 0,-5-144 0,13 160 0,11-69 0,-8 99 0,0-1 0,2 1 0,1 0 0,0 0 0,18-35 0,-22 52 0,-1 0 0,1 0 0,-1 0 0,1 0 0,0 1 0,1-1 0,-1 1 0,1 0 0,-1 0 0,1 0 0,0 0 0,0 0 0,0 1 0,1 0 0,-1 0 0,0 0 0,1 0 0,-1 1 0,1 0 0,0 0 0,0 0 0,-1 0 0,1 1 0,6 0 0,-2 1 0,1 0 0,-1 0 0,0 1 0,0 1 0,0-1 0,-1 2 0,1-1 0,-1 1 0,1 0 0,-1 1 0,12 9 0,-11-8 0,0 1 0,0 1 0,-1 0 0,0 0 0,0 0 0,-1 1 0,11 17 0,-16-22 0,0 0 0,0 0 0,0 0 0,-1 0 0,0 0 0,1 0 0,-2 1 0,1-1 0,0 1 0,-1-1 0,0 0 0,0 1 0,0-1 0,0 1 0,-1-1 0,0 1 0,0-1 0,0 0 0,0 0 0,-1 1 0,1-1 0,-5 7 0,0-2 0,-1 1 0,0-1 0,-1 0 0,0 0 0,0-1 0,-1 0 0,0 0 0,0-1 0,-1-1 0,-19 11 0,3-5 0,0 0 0,-1-2 0,-34 8 0,105-25 0,-1 1 0,1 2 0,0 2 0,74 6 0,-96-2 0,1 2 0,34 8 0,-49-10 0,-1 1 0,0-1 0,0 1 0,0 0 0,0 1 0,-1 0 0,0 0 0,1 0 0,-1 1 0,-1 0 0,9 8 0,-13-12 0,1 1 0,-1-1 0,0 1 0,0-1 0,0 1 0,0 0 0,0-1 0,0 1 0,0 0 0,-1 0 0,1-1 0,-1 1 0,1 0 0,-1 0 0,1 0 0,-1 0 0,0 0 0,0 0 0,0-1 0,0 1 0,-1 0 0,1 0 0,0 0 0,-1 0 0,1 0 0,-1 0 0,0-1 0,1 1 0,-1 0 0,0-1 0,0 1 0,0 0 0,0-1 0,-1 1 0,1-1 0,0 0 0,-1 1 0,1-1 0,-1 0 0,-2 2 0,-4 2 0,0 0 0,0-1 0,0 0 0,-1 0 0,1-1 0,-1 0 0,-11 2 0,-4 0-136,0-1-1,0-1 1,-1-1-1,1-1 1,-1-1-1,1-2 1,-1 0-1,1-1 0,-36-11 1,28 3-6690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8.255"/>
    </inkml:context>
    <inkml:brush xml:id="br0">
      <inkml:brushProperty name="width" value="0.05" units="cm"/>
      <inkml:brushProperty name="height" value="0.05" units="cm"/>
    </inkml:brush>
  </inkml:definitions>
  <inkml:trace contextRef="#ctx0" brushRef="#br0">1 26 24575,'6'-3'0,"2"-1"0,0 0 0,0 1 0,1 0 0,14-4 0,-22 7 0,1-1 0,-1 1 0,0 0 0,1 0 0,-1 0 0,0 0 0,1 0 0,-1 0 0,1 0 0,-1 0 0,0 1 0,1-1 0,-1 0 0,0 1 0,1-1 0,-1 1 0,0 0 0,0-1 0,0 1 0,1 0 0,-1 0 0,0 0 0,0-1 0,0 1 0,0 0 0,0 0 0,-1 1 0,1-1 0,0 0 0,0 0 0,-1 0 0,1 1 0,-1-1 0,1 0 0,-1 0 0,1 1 0,-1 2 0,3 14 0,-1 0 0,0 23 0,3 30 0,-1-44 0,2-2 0,1 1 0,0-1 0,21 45 0,-23-61 0,0 0 0,0 0 0,1 0 0,0-1 0,1 1 0,0-1 0,0-1 0,0 0 0,1 0 0,1 0 0,-1-1 0,1 0 0,0-1 0,0 1 0,11 3 0,1-2-114,1-1 1,0-1-1,0 0 0,0-2 0,0-1 1,0-1-1,1 0 0,-1-2 0,0 0 1,0-2-1,28-6 0,-6-2-6712</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9.126"/>
    </inkml:context>
    <inkml:brush xml:id="br0">
      <inkml:brushProperty name="width" value="0.05" units="cm"/>
      <inkml:brushProperty name="height" value="0.05" units="cm"/>
    </inkml:brush>
  </inkml:definitions>
  <inkml:trace contextRef="#ctx0" brushRef="#br0">0 73 24575,'2'0'0,"0"0"0,-1 0 0,1 1 0,0-1 0,-1 1 0,1-1 0,0 1 0,-1 0 0,1-1 0,-1 1 0,1 0 0,-1 0 0,0 0 0,1 0 0,-1 0 0,0 1 0,0-1 0,1 0 0,-1 1 0,0-1 0,1 2 0,17 39 0,-12-24 0,1-1 0,6 14 0,21 34 0,-30-57 0,0-1 0,0 0 0,0 0 0,1-1 0,0 0 0,0 1 0,1-2 0,-1 1 0,16 8 0,-20-12 0,1-1 0,0 0 0,0 0 0,-1 0 0,1 0 0,0-1 0,0 1 0,0-1 0,0 1 0,0-1 0,0 0 0,0 0 0,0 0 0,0-1 0,0 1 0,0-1 0,4-1 0,-2 0 0,0 0 0,-1-1 0,0 1 0,1-1 0,-1 0 0,0 0 0,0 0 0,-1-1 0,7-6 0,-2-1 0,0 1 0,-1-2 0,0 1 0,-1-1 0,0 0 0,-1 0 0,4-16 0,-7 22 0,0 0 0,-1 0 0,0 0 0,0 0 0,-1 0 0,0-1 0,0 1 0,0 0 0,-1 0 0,0 0 0,0 0 0,-1 0 0,1 0 0,-1 0 0,-1 0 0,1 1 0,-5-9 0,3 8 0,-1 0 0,1 1 0,-1-1 0,0 1 0,-1 0 0,1 0 0,-1 1 0,0 0 0,0 0 0,0 0 0,0 1 0,-1 0 0,0 0 0,-11-3 0,4 2 0,0 0 0,-1 1 0,0 1 0,-19 0 0,29 2 0,-1 0 0,1 0 0,-1 1 0,1 0 0,0 0 0,-10 3 0,13-3 0,0 0 0,0 1 0,-1-1 0,1 0 0,0 0 0,0 1 0,0-1 0,1 1 0,-1 0 0,0 0 0,0 0 0,1-1 0,-1 1 0,1 1 0,-2 2 0,2-1 0,0 1 0,0-1 0,0 0 0,1 1 0,-1-1 0,1 1 0,0-1 0,0 1 0,1-1 0,-1 1 0,1-1 0,0 0 0,1 1 0,2 6 0,1 2 0,0-1 0,1 0 0,12 19 0,-15-26 0,0 0 0,1 0 0,0 0 0,0-1 0,0 1 0,1-1 0,-1 0 0,1-1 0,0 1 0,0-1 0,0 0 0,1 0 0,-1 0 0,1-1 0,-1 0 0,1 0 0,0 0 0,0-1 0,0 1 0,0-2 0,0 1 0,0-1 0,0 0 0,0 0 0,0 0 0,0-1 0,0 0 0,0 0 0,0-1 0,9-3 0,9-5 0,-1-1 0,-1-1 0,0-1 0,23-18 0,-26 17 0,0 1 0,1 1 0,1 1 0,0 0 0,29-9 0,-33 16 0,0 2 0,1 0 0,-1 1 0,1 0 0,26 4 0,2-2 0,-43-1 0,0 0 0,0 0 0,-1 0 0,1 0 0,0 1 0,0-1 0,0 1 0,-1 0 0,1 0 0,0 0 0,-1 0 0,1 0 0,-1 0 0,1 1 0,-1-1 0,3 3 0,-3-2 0,0 1 0,0 0 0,-1 0 0,0-1 0,1 1 0,-1 0 0,0 0 0,0 0 0,-1 0 0,1 0 0,-1 0 0,1 0 0,-1 1 0,0 4 0,-1 14 0,2 0 0,1 0 0,0 0 0,2-1 0,0 1 0,1-1 0,11 26 0,13 15 0,-10-21 0,18 50 0,-33-78 0,-1-1 0,0 0 0,-1 1 0,0-1 0,-1 1 0,0 0 0,-1-1 0,-2 25 0,1-34 0,1 0 0,-1-1 0,1 1 0,-1-1 0,0 1 0,0-1 0,0 1 0,-1-1 0,1 1 0,0-1 0,-1 0 0,1 0 0,-1 0 0,0 0 0,-4 3 0,5-4 0,0 0 0,-1-1 0,1 1 0,0-1 0,-1 1 0,1-1 0,0 0 0,-1 0 0,1 0 0,-1 1 0,1-1 0,0 0 0,-1-1 0,1 1 0,-1 0 0,1 0 0,0-1 0,-1 1 0,1-1 0,0 1 0,-1-1 0,1 1 0,0-1 0,0 0 0,0 0 0,-1 1 0,1-1 0,0 0 0,0 0 0,0 0 0,-1-2 0,-5-5 29,0 0-1,1-1 1,0 1-1,1-1 0,0 0 1,0 0-1,1-1 1,0 0-1,0 0 1,1 0-1,-3-17 1,3 8-314,1 0 1,1-1-1,0 1 1,1 0-1,4-27 1,3 4-6542</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9.471"/>
    </inkml:context>
    <inkml:brush xml:id="br0">
      <inkml:brushProperty name="width" value="0.05" units="cm"/>
      <inkml:brushProperty name="height" value="0.05" units="cm"/>
    </inkml:brush>
  </inkml:definitions>
  <inkml:trace contextRef="#ctx0" brushRef="#br0">1 400 24575,'32'-17'0,"-12"7"0,33-13 0,-48 21 0,1 0 0,-1 1 0,1-1 0,-1 1 0,1 1 0,-1-1 0,1 1 0,0 0 0,-1 0 0,1 1 0,7 1 0,-11-1 0,1 0 0,0 0 0,0 0 0,-1 1 0,1-1 0,-1 1 0,1 0 0,-1 0 0,0 0 0,1 0 0,-1 0 0,0 0 0,-1 1 0,1-1 0,0 1 0,-1-1 0,1 1 0,-1 0 0,0-1 0,2 5 0,1 8 0,0 0 0,4 29 0,-2-11 0,17 40 163,-12-40-1691,-5-15-5298</inkml:trace>
  <inkml:trace contextRef="#ctx0" brushRef="#br0" timeOffset="1">342 9 24575,'0'-3'0,"-3"-1"0,-1 3 0,0 5 0,1 4 0,1 4 0,1 6 0,0-1-8191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9.812"/>
    </inkml:context>
    <inkml:brush xml:id="br0">
      <inkml:brushProperty name="width" value="0.05" units="cm"/>
      <inkml:brushProperty name="height" value="0.05" units="cm"/>
    </inkml:brush>
  </inkml:definitions>
  <inkml:trace contextRef="#ctx0" brushRef="#br0">231 135 24575,'9'-10'0,"0"2"0,-1-1 0,0 0 0,6-12 0,-12 19 0,-1 0 0,1 0 0,-1 0 0,0-1 0,0 1 0,0 0 0,-1-1 0,1 1 0,0-1 0,-1 1 0,0-1 0,1 1 0,-1-1 0,0 1 0,0-1 0,-1 1 0,1-1 0,0 0 0,-1 1 0,-1-4 0,1 4 0,0 0 0,0 1 0,0-1 0,-1 0 0,1 1 0,-1 0 0,1-1 0,-1 1 0,0 0 0,1-1 0,-1 1 0,0 0 0,0 1 0,0-1 0,0 0 0,0 0 0,0 1 0,0-1 0,0 1 0,0-1 0,0 1 0,0 0 0,-3 0 0,-4 0 0,0 0 0,0 1 0,1 0 0,-12 3 0,6-1 0,-1 2 0,1-1 0,0 2 0,1 0 0,-1 1 0,1 0 0,-17 13 0,24-15 0,0 0 0,1 0 0,-1 1 0,1-1 0,0 1 0,1 0 0,-6 9 0,8-11 0,0 0 0,0 0 0,1 0 0,-1 1 0,1-1 0,0 0 0,0 1 0,1-1 0,-1 1 0,1-1 0,0 1 0,0-1 0,1 6 0,0-4 0,1-1 0,0 1 0,0 0 0,1-1 0,-1 0 0,1 1 0,1-1 0,-1 0 0,1-1 0,-1 1 0,1 0 0,1-1 0,-1 0 0,0 0 0,1 0 0,0-1 0,10 6 0,3 1 0,1 0 0,0-2 0,36 11 0,-23-9 69,0-3-1,1 0 0,0-2 0,46 1 1,-64-6-201,0 0 1,0-1 0,0 0-1,0-1 1,-1-1 0,1-1 0,-1 0-1,1 0 1,-1-2 0,0 1 0,-1-2-1,14-8 1,-4-4-6695</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4.333"/>
    </inkml:context>
    <inkml:brush xml:id="br0">
      <inkml:brushProperty name="width" value="0.05" units="cm"/>
      <inkml:brushProperty name="height" value="0.05" units="cm"/>
    </inkml:brush>
  </inkml:definitions>
  <inkml:trace contextRef="#ctx0" brushRef="#br0">104 291 24575,'-1'-3'0,"0"0"0,0 0 0,0 1 0,0-1 0,-1 0 0,1 0 0,-1 1 0,0-1 0,0 0 0,0 1 0,-4-4 0,6 6 0,-1 0 0,1 0 0,-1 0 0,1 0 0,0 0 0,-1 0 0,1 1 0,0-1 0,-1 0 0,1 0 0,-1 0 0,1 1 0,0-1 0,0 0 0,-1 0 0,1 1 0,0-1 0,-1 0 0,1 1 0,0-1 0,0 0 0,0 1 0,-1-1 0,1 0 0,0 1 0,0-1 0,0 1 0,0-1 0,0 0 0,0 1 0,0-1 0,0 1 0,0-1 0,0 0 0,0 1 0,0 0 0,-3 19 0,3-19 0,-2 79 0,2 0 0,15 97 0,37 156 0,-50-323 0,-14-132 0,-40-137 0,2 12 0,40 179 0,-3-111 0,12 170 0,2 1 0,-1-1 0,1 1 0,0 0 0,4-15 0,-4 22 0,-1-1 0,1 1 0,-1-1 0,1 1 0,0 0 0,-1-1 0,1 1 0,0 0 0,0-1 0,0 1 0,0 0 0,0 0 0,0 0 0,1 0 0,-1 0 0,0 0 0,0 0 0,1 1 0,-1-1 0,0 0 0,1 1 0,-1-1 0,1 1 0,-1-1 0,1 1 0,-1 0 0,1-1 0,-1 1 0,1 0 0,-1 0 0,1 0 0,-1 0 0,1 1 0,-1-1 0,1 0 0,-1 1 0,1-1 0,1 1 0,6 3 0,0 0 0,0 0 0,0 1 0,0 0 0,-1 0 0,0 1 0,10 9 0,48 51 0,-63-63 0,0 0 0,20 22 0,0 1 0,32 49 0,-50-68 0,-1-1 0,0 1 0,-1 1 0,1-1 0,-1 1 0,-1-1 0,1 1 0,-1 0 0,0 0 0,-1 0 0,0 0 0,-1 0 0,1 0 0,-1 0 0,-1 0 0,0 0 0,-2 13 0,1-16 0,0 0 0,0 0 0,-1-1 0,1 1 0,-1-1 0,0 0 0,0 1 0,0-1 0,-1-1 0,1 1 0,-7 4 0,2-2 0,1 0 0,-2-1 0,1-1 0,0 1 0,-17 4 0,5-2 0,0-2 0,-1 0 0,1-2 0,-40 2 0,113 1 0,-10-1 0,-10-3 0,137 14 0,-168-16 0,0 0 0,0 1 0,0 0 0,0-1 0,0 1 0,0 0 0,0 0 0,0 0 0,0 0 0,0 1 0,-1-1 0,1 0 0,0 1 0,-1-1 0,1 1 0,-1 0 0,0-1 0,1 1 0,-1 0 0,0 0 0,0 0 0,0 0 0,0 0 0,-1 0 0,1 0 0,0 0 0,-1 0 0,1 3 0,0 7 0,0-1 0,-1 1 0,-1-1 0,-2 17 0,1 2 0,1-20 0,1 0 0,0 0 0,0 1 0,1-1 0,1 0 0,0 0 0,3 10 0,-4-17 0,1 0 0,0 0 0,-1 1 0,1-1 0,0 0 0,1 0 0,-1-1 0,0 1 0,1 0 0,0-1 0,0 0 0,-1 1 0,1-1 0,0 0 0,1 0 0,-1-1 0,0 1 0,1-1 0,-1 0 0,0 1 0,1-1 0,7 0 0,-3 1 0,0-1 0,0-1 0,1 1 0,-1-2 0,0 1 0,1-1 0,-1 0 0,0-1 0,0 0 0,15-5 0,-11 1 0,0 1 0,0-2 0,-1 0 0,1 0 0,-2-1 0,14-12 0,-6 2 0,-1 0 0,-1-1 0,-1 0 0,0-2 0,-2 0 0,21-43 0,-8 0 0,-24 57 0,0 0 0,0 0 0,-1 0 0,0-1 0,0 1 0,-1-16 0,0 22 0,0 0 0,0-1 0,0 1 0,-1 0 0,1-1 0,0 1 0,-1 0 0,1-1 0,-1 1 0,1 0 0,-1 0 0,-1-2 0,2 2 0,-1 1 0,1 0 0,-1-1 0,1 1 0,0 0 0,-1 0 0,1-1 0,-1 1 0,1 0 0,0 0 0,-1 0 0,1 0 0,-1-1 0,1 1 0,-1 0 0,1 0 0,-1 0 0,1 0 0,-1 0 0,1 0 0,-1 0 0,1 0 0,0 1 0,-2-1 0,1 1 0,-1 0 0,0 0 0,0 0 0,1 0 0,-1 0 0,0 1 0,1-1 0,-1 1 0,1-1 0,0 1 0,-1-1 0,1 1 0,0 0 0,-2 3 0,-1 4 0,1 0 0,-1 0 0,2 0 0,-1 0 0,1 0 0,0 1 0,1-1 0,0 1 0,1-1 0,0 1 0,0-1 0,1 1 0,2 9 0,0-7 0,0 0 0,0 0 0,2 0 0,-1-1 0,2 0 0,-1 0 0,1 0 0,1 0 0,13 15 0,-13-17 0,1-1 0,0 0 0,0-1 0,1 0 0,0 0 0,0 0 0,1-1 0,0-1 0,0 0 0,17 7 0,-19-10 0,1 0 0,-1 0 0,1 0 0,0-1 0,-1 0 0,1-1 0,0 0 0,0 0 0,0-1 0,-1 0 0,1-1 0,-1 0 0,1 0 0,12-5 0,-11 2 0,0 0 0,-1-1 0,1 0 0,-1 0 0,0-1 0,-1 0 0,1-1 0,-1 1 0,-1-2 0,0 1 0,0-1 0,0 0 0,-1-1 0,5-12 0,-6 14 0,-1-1 0,0-1 0,-1 1 0,0 0 0,-1-1 0,0 1 0,0-1 0,-1 0 0,0 0 0,-1 1 0,0-1 0,-1 0 0,0 0 0,0 1 0,-1-1 0,-4-12 0,4 17 0,0 1 0,0-1 0,-1 1 0,1 0 0,-1 0 0,0 0 0,-1 0 0,1 1 0,-1-1 0,1 1 0,-8-5 0,10 7 0,-1 0 0,1 0 0,0 0 0,-1 0 0,1 0 0,-1 1 0,1-1 0,-1 0 0,0 1 0,1 0 0,-1-1 0,0 1 0,1 0 0,-1 0 0,0 0 0,1 0 0,-1 0 0,0 0 0,1 0 0,-1 0 0,0 1 0,1-1 0,-1 1 0,0-1 0,1 1 0,-1 0 0,1 0 0,-1-1 0,1 1 0,0 0 0,-1 0 0,1 0 0,0 1 0,0-1 0,0 0 0,-2 2 0,2-1 0,0-1 0,0 0 0,0 1 0,0-1 0,0 1 0,1-1 0,-1 1 0,1-1 0,-1 1 0,1-1 0,-1 1 0,1-1 0,0 1 0,0 0 0,0-1 0,0 1 0,0 0 0,0-1 0,0 1 0,0-1 0,1 1 0,-1 0 0,1 1 0,1 0 0,-1-1 0,1 1 0,0-1 0,-1 1 0,1-1 0,1 0 0,-1 1 0,0-1 0,0 0 0,1-1 0,4 4 0,2 0 0,0 0 0,1-1 0,0 0 0,0 0 0,1-1 0,12 2 0,-2-3 0,1-1 0,0-1 0,0-1 0,0-1 0,0 0 0,23-7 0,55-6 0,-98 15 0,0 0 0,1 0 0,-1 0 0,0 0 0,0 1 0,1-1 0,-1 1 0,0 0 0,0 0 0,0-1 0,0 1 0,0 1 0,0-1 0,0 0 0,0 0 0,0 1 0,0-1 0,-1 1 0,1-1 0,0 1 0,-1 0 0,0 0 0,1 0 0,-1 0 0,1 2 0,3 7 0,0-1 0,0 1 0,4 22 0,-1-7 0,38 76 0,-17-40 0,-28-60 0,1 1 0,-2-1 0,1 1 0,0-1 0,0 1 0,-1-1 0,1 1 0,-1 0 0,0-1 0,0 1 0,0 0 0,0-1 0,0 1 0,-1-1 0,1 1 0,-1 0 0,0-1 0,1 1 0,-3 3 0,2-5 0,0 0 0,0 1 0,0-1 0,-1 0 0,1 0 0,0 0 0,-1 0 0,1 0 0,-1 0 0,1 0 0,-1-1 0,1 1 0,-1 0 0,0-1 0,1 0 0,-1 1 0,0-1 0,1 0 0,-1 0 0,0 1 0,0-1 0,1-1 0,-1 1 0,0 0 0,1 0 0,-1-1 0,0 1 0,1-1 0,-1 1 0,1-1 0,-3-1 0,-2 0 0,1-1 0,-1 0 0,0-1 0,1 1 0,0-1 0,0 0 0,0 0 0,0-1 0,1 0 0,-1 0 0,1 0 0,1 0 0,-1 0 0,1-1 0,0 0 0,0 1 0,0-1 0,1 0 0,-2-7 0,-1-3 0,1-1 0,1 1 0,0-1 0,1 1 0,1-1 0,1-20 0,3 11 0,1-1 0,1 1 0,1 0 0,1 0 0,1 1 0,2 0 0,1 0 0,0 1 0,2 0 0,1 1 0,0 1 0,28-32 0,-37 48 0,0 0 0,1 1 0,-1 0 0,1 0 0,0 0 0,1 1 0,-1 0 0,1 0 0,7-3 0,-11 6 0,0 0 0,0 0 0,0 0 0,0 1 0,-1-1 0,1 1 0,0 0 0,0 0 0,0 0 0,0 0 0,0 1 0,0-1 0,0 1 0,0 0 0,-1 0 0,1 0 0,0 0 0,-1 0 0,1 0 0,0 1 0,-1-1 0,0 1 0,1 0 0,-1 0 0,0 0 0,3 3 0,3 4 0,-1 0 0,0 1 0,0 0 0,-1 0 0,-1 0 0,1 1 0,5 17 0,21 85 0,-26-86 0,22 117 0,-19-92 0,-9-50 0,1 0 0,-1 0 0,0 0 0,1 0 0,0 0 0,0 0 0,-1 0 0,1 0 0,0 0 0,0 0 0,1-1 0,-1 1 0,0 0 0,2 1 0,-2-2 0,0-1 0,0 0 0,-1 0 0,1 1 0,0-1 0,0 0 0,0 0 0,0 0 0,-1 0 0,1 0 0,0 0 0,0 0 0,0 0 0,0 0 0,0-1 0,-1 1 0,1 0 0,0 0 0,0-1 0,-1 1 0,1 0 0,0-1 0,0 1 0,-1-1 0,1 1 0,0-1 0,-1 0 0,1 1 0,-1-1 0,1 1 0,-1-1 0,1 0 0,-1 0 0,1 1 0,-1-1 0,1-1 0,49-70 0,-35 47 0,1 1 0,2 1 0,0 1 0,27-25 0,-43 44 0,0 1 0,1 0 0,-1 0 0,1 1 0,0-1 0,-1 0 0,1 1 0,0 0 0,0-1 0,0 1 0,0 0 0,0 0 0,0 1 0,0-1 0,0 1 0,0 0 0,4 0 0,-4 0 0,0 1 0,0 0 0,-1 0 0,1 0 0,0 0 0,-1 0 0,1 1 0,-1-1 0,0 1 0,1 0 0,-1 0 0,0 0 0,0 0 0,0 0 0,0 0 0,0 0 0,-1 1 0,3 4 0,30 60 0,-26-48 0,1-1 0,0 0 0,24 32 0,-30-45 0,0-1 0,1 0 0,0-1 0,0 1 0,0-1 0,1 1 0,-1-1 0,1 0 0,-1-1 0,1 1 0,0-1 0,0 0 0,0 0 0,0-1 0,1 1 0,-1-1 0,0 0 0,1-1 0,7 1 0,-7-2 0,0 1 0,0-1 0,0-1 0,0 1 0,0-1 0,-1 0 0,1 0 0,0-1 0,-1 0 0,0 0 0,0 0 0,0 0 0,0-1 0,0 0 0,6-6 0,6-9 0,-1 0 0,21-30 0,-19 25 0,-17 22 29,0 0-1,0 1 1,1-1-1,-1 0 0,1 1 1,-1 0-1,1-1 1,0 1-1,-1 0 1,1 0-1,3-2 1,-5 3-71,1 0 0,0 0 1,-1 0-1,1 0 0,0 0 1,-1 0-1,1 0 1,-1 0-1,1 1 0,0-1 1,-1 0-1,1 0 0,-1 0 1,1 1-1,0-1 1,-1 0-1,1 1 0,-1-1 1,1 0-1,-1 1 0,1-1 1,-1 1-1,0-1 1,1 1-1,-1-1 0,1 1 1,-1-1-1,0 1 0,0-1 1,1 1-1,-1-1 1,0 1-1,0 0 0,1-1 1,-1 1-1,0-1 0,0 1 1,0 0-1,0-1 1,0 2-1,2 9-6784</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4.661"/>
    </inkml:context>
    <inkml:brush xml:id="br0">
      <inkml:brushProperty name="width" value="0.05" units="cm"/>
      <inkml:brushProperty name="height" value="0.05" units="cm"/>
    </inkml:brush>
  </inkml:definitions>
  <inkml:trace contextRef="#ctx0" brushRef="#br0">23 46 24575,'-3'-6'0,"-1"-5"0,-2-3 0,-1 4 0,4 6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6.806"/>
    </inkml:context>
    <inkml:brush xml:id="br0">
      <inkml:brushProperty name="width" value="0.05" units="cm"/>
      <inkml:brushProperty name="height" value="0.05" units="cm"/>
    </inkml:brush>
  </inkml:definitions>
  <inkml:trace contextRef="#ctx0" brushRef="#br0">19 555 24575,'-3'-8'0,"0"-1"0,0 1 0,1 0 0,0-1 0,0 1 0,0-16 0,1 2 0,2-31 0,-1 52 0,0-1 0,0 1 0,0-1 0,0 1 0,1-1 0,-1 1 0,0-1 0,1 1 0,-1-1 0,1 1 0,0 0 0,-1-1 0,3-1 0,-3 2 0,0 1 0,1 0 0,-1 0 0,0-1 0,1 1 0,-1 0 0,1 0 0,-1 0 0,1 0 0,-1-1 0,0 1 0,1 0 0,-1 0 0,1 0 0,-1 0 0,1 0 0,-1 0 0,1 0 0,-1 0 0,0 0 0,1 0 0,-1 1 0,1-1 0,-1 0 0,1 0 0,-1 0 0,0 0 0,1 1 0,0-1 0,1 2 0,1 0 0,-1 0 0,0 1 0,1-1 0,-1 0 0,0 1 0,0 0 0,0-1 0,-1 1 0,3 6 0,8 19 0,-1 1 0,-1 0 0,-2 1 0,-1 0 0,4 40 0,-13-109 0,3 1 0,1-1 0,1 1 0,11-44 0,50-163 0,-61 237 0,0-7 0,2 2 0,0-1 0,1 0 0,0 1 0,1 0 0,11-16 0,-17 28 0,-1 0 0,1 0 0,0 0 0,0 0 0,0 0 0,0 0 0,0 0 0,0 0 0,0 0 0,0 0 0,0 1 0,1-1 0,-1 0 0,0 1 0,0-1 0,1 1 0,-1-1 0,0 1 0,3 0 0,-3 0 0,0 0 0,0 0 0,0 1 0,-1-1 0,1 0 0,0 1 0,0-1 0,0 1 0,0-1 0,-1 1 0,1 0 0,0-1 0,-1 1 0,1 0 0,0-1 0,-1 1 0,1 0 0,-1 0 0,1 0 0,0 1 0,2 6 0,0 0 0,0 0 0,-1 0 0,2 14 0,4 34 0,-3 1 0,-4 92 0,2-164 0,1 1 0,1 0 0,0 0 0,8-13 0,-7 12 0,11-24 0,29-48 0,-38 74 0,1 0 0,0 0 0,1 2 0,0-1 0,0 1 0,1 0 0,15-10 0,-23 19 0,-1 0 0,0 1 0,1-1 0,-1 1 0,1 0 0,-1-1 0,1 1 0,0 0 0,0 1 0,-1-1 0,1 0 0,0 1 0,0 0 0,0 0 0,0 0 0,-1 0 0,1 0 0,0 0 0,0 1 0,0-1 0,0 1 0,-1 0 0,1 0 0,0 0 0,-1 0 0,1 0 0,-1 0 0,1 1 0,-1 0 0,0-1 0,1 1 0,-1 0 0,0 0 0,0 0 0,2 4 0,6 6 0,-1 1 0,-1 0 0,0 1 0,-1-1 0,7 18 0,9 29 230,-17-41-496,1-1 1,0 0-1,2 0 0,0-1 0,17 24 0,-14-27-6560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1T06:04:36.903"/>
    </inkml:context>
    <inkml:brush xml:id="br0">
      <inkml:brushProperty name="width" value="0.1" units="cm"/>
      <inkml:brushProperty name="height" value="0.1" units="cm"/>
    </inkml:brush>
  </inkml:definitions>
  <inkml:trace contextRef="#ctx0" brushRef="#br0">0 1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10.921"/>
    </inkml:context>
    <inkml:brush xml:id="br0">
      <inkml:brushProperty name="width" value="0.05" units="cm"/>
      <inkml:brushProperty name="height" value="0.05" units="cm"/>
    </inkml:brush>
  </inkml:definitions>
  <inkml:trace contextRef="#ctx0" brushRef="#br0">154 18 24575,'8'-12'0,"-11"7"0,1 5 0,1-1 0,0 1 0,0 0 0,-1 0 0,1 0 0,0 1 0,-1-1 0,1 0 0,0 0 0,0 1 0,-1-1 0,1 0 0,0 1 0,0-1 0,-2 2 0,-9 5 0,0 1 0,1 1 0,0 0 0,0 0 0,1 1 0,0 0 0,-11 15 0,16-19 0,1 0 0,0 0 0,0 1 0,1-1 0,0 1 0,0 0 0,0 0 0,1 0 0,0 0 0,0 0 0,1 0 0,0 1 0,0-1 0,1 1 0,1 12 0,-1-15 0,2-1 0,-1 1 0,0 0 0,1-1 0,0 1 0,0-1 0,0 0 0,0 0 0,1 0 0,0 0 0,0 0 0,0 0 0,0-1 0,0 1 0,1-1 0,0 0 0,0 0 0,-1 0 0,2 0 0,-1-1 0,0 0 0,0 0 0,1 0 0,-1 0 0,1-1 0,0 0 0,-1 0 0,9 1 0,-7-1 0,0 0 0,0-1 0,0 0 0,1 0 0,-1 0 0,0-1 0,0 0 0,0 0 0,0-1 0,0 1 0,-1-1 0,1-1 0,0 1 0,-1-1 0,0 0 0,1 0 0,-1-1 0,0 1 0,-1-1 0,1 0 0,-1 0 0,5-6 0,-6 7 0,-1 0 0,0 0 0,0 0 0,-1 0 0,1 0 0,0 0 0,-1-1 0,0 1 0,0-1 0,0 1 0,0-1 0,-1 1 0,1-1 0,-1 1 0,0-1 0,0 1 0,0-1 0,0 0 0,-1 1 0,1-1 0,-1 1 0,0-1 0,0 1 0,-1 0 0,1-1 0,0 1 0,-1 0 0,0 0 0,0 0 0,0 0 0,0 0 0,-1 0 0,1 1 0,0-1 0,-1 1 0,0 0 0,0-1 0,0 1 0,0 0 0,0 1 0,0-1 0,0 1 0,-1-1 0,1 1 0,0 0 0,-1 0 0,1 0 0,-8 0 0,10 1-52,0 0-1,0 0 1,0 0-1,0 0 1,0 0-1,0 0 1,0-1-1,0 1 1,0 0-1,0-1 1,0 1-1,0 0 1,0-1-1,0 1 1,0-1-1,1 0 1,-1 1-1,0-1 1,0 0-1,0 1 0,1-1 1,-1 0-1,0 0 1,1 0-1,-1-1 1,-2-6-6774</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7.146"/>
    </inkml:context>
    <inkml:brush xml:id="br0">
      <inkml:brushProperty name="width" value="0.05" units="cm"/>
      <inkml:brushProperty name="height" value="0.05" units="cm"/>
    </inkml:brush>
  </inkml:definitions>
  <inkml:trace contextRef="#ctx0" brushRef="#br0">46 15 24575,'0'-3'0,"3"-4"0,1 3 0,0 7 0,-4 6 0,-5 10 0,-1 11 0,-3 9 0,0 7 0,-1 6 0,2 4 0,1 0 0,5 1 0,6-5 0,5-5 0,1-8 0,2-10 0,-2-10-8191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7.472"/>
    </inkml:context>
    <inkml:brush xml:id="br0">
      <inkml:brushProperty name="width" value="0.05" units="cm"/>
      <inkml:brushProperty name="height" value="0.05" units="cm"/>
    </inkml:brush>
  </inkml:definitions>
  <inkml:trace contextRef="#ctx0" brushRef="#br0">9 228 24575,'-4'-54'0,"2"41"0,0 1 0,2-1 0,0-22 0,1 30 0,0 1 0,0 0 0,0 0 0,0-1 0,1 1 0,-1 0 0,1 0 0,0 0 0,1 0 0,-1 1 0,1-1 0,-1 1 0,1-1 0,0 1 0,4-3 0,-1 1 0,0 1 0,0 0 0,0 1 0,1 0 0,0 0 0,0 0 0,0 0 0,0 1 0,0 0 0,0 1 0,0 0 0,1 0 0,-1 0 0,0 1 0,1 0 0,9 2 0,5 0 0,0 2 0,0 0 0,-1 2 0,25 9 0,-16-4 0,-1 2 0,0 1 0,-1 1 0,47 34 0,-62-40 0,-1 1 0,-1 0 0,1 1 0,-2 0 0,0 0 0,0 1 0,-1 1 0,0 0 0,-1 0 0,-1 0 0,0 1 0,5 16 0,-10-26 0,-1 1 0,0-1 0,0 1 0,0 0 0,0 0 0,-1-1 0,0 1 0,0 0 0,0 0 0,-1-1 0,0 1 0,0 0 0,0-1 0,0 1 0,-1 0 0,1-1 0,-1 0 0,0 1 0,-1-1 0,1 0 0,-1 0 0,0 0 0,0-1 0,0 1 0,0-1 0,-1 1 0,1-1 0,-1 0 0,0 0 0,0-1 0,0 1 0,-4 1 0,-8 4 0,0-1 0,0-1 0,-1 0 0,1-1 0,-1-1 0,-1-1 0,-25 3 0,13-4-273,1-1 0,-1-2 0,1 0 0,-44-9 0,20-3-6553</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7.830"/>
    </inkml:context>
    <inkml:brush xml:id="br0">
      <inkml:brushProperty name="width" value="0.05" units="cm"/>
      <inkml:brushProperty name="height" value="0.05" units="cm"/>
    </inkml:brush>
  </inkml:definitions>
  <inkml:trace contextRef="#ctx0" brushRef="#br0">0 163 24575,'65'-17'0,"-8"4"0,-1-2 0,96-41 0,-150 55 0,33-19 0,-33 19 0,0 0 0,0 0 0,-1-1 0,1 1 0,0-1 0,-1 1 0,1-1 0,-1 1 0,0-1 0,0 0 0,1 0 0,-1 0 0,0 0 0,-1 0 0,2-3 0,-2 5 0,0 0 0,1-1 0,-1 1 0,0-1 0,0 1 0,0 0 0,0-1 0,0 1 0,0-1 0,-1 1 0,1 0 0,0-1 0,0 1 0,0-1 0,0 1 0,0 0 0,0-1 0,-1 1 0,1 0 0,0-1 0,0 1 0,-1 0 0,1-1 0,0 1 0,0 0 0,-1-1 0,1 1 0,0 0 0,-1 0 0,1 0 0,0-1 0,-1 1 0,1 0 0,-1 0 0,1 0 0,0 0 0,-1 0 0,1 0 0,-1-1 0,1 1 0,0 0 0,-1 0 0,1 0 0,-1 0 0,1 0 0,0 1 0,-1-1 0,1 0 0,-1 0 0,1 0 0,0 0 0,-1 0 0,0 1 0,-22 9 0,10-2 0,0 2 0,1 0 0,0 1 0,1 0 0,0 0 0,1 1 0,0 1 0,1 0 0,0 0 0,1 0 0,-9 23 0,8-17 0,1 0 0,2 1 0,0 1 0,1-1 0,1 1 0,0 0 0,2 0 0,0 25 0,2-35 0,1 0 0,0-1 0,1 1 0,0 0 0,1 0 0,0-1 0,1 1 0,0-1 0,0 0 0,1 0 0,10 15 0,-9-18 0,-1 0 0,1 0 0,1-1 0,-1 0 0,1 0 0,0 0 0,0-1 0,1 0 0,-1-1 0,1 0 0,0 0 0,0 0 0,1-1 0,14 4 0,25 1-1365,-4-4-5461</inkml:trace>
  <inkml:trace contextRef="#ctx0" brushRef="#br0" timeOffset="1">273 350 24575,'-9'0'0,"-8"0"0,-8 0 0,-2 0 0,7 0 0,11 0 0,18 0 0,14 0 0,16 0 0,12 0 0,10 0 0,6 0 0,-9 0-8191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8.516"/>
    </inkml:context>
    <inkml:brush xml:id="br0">
      <inkml:brushProperty name="width" value="0.05" units="cm"/>
      <inkml:brushProperty name="height" value="0.05" units="cm"/>
    </inkml:brush>
  </inkml:definitions>
  <inkml:trace contextRef="#ctx0" brushRef="#br0">0 25 24575,'0'-3'0,"0"-4"0,0-3 0,3 5 0,1 10 0,3 12 0,2 16 0,4 15 0,2 18 0,1 18 0,1 18 0,3 17 0,-1 15 0,-4-15-8191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8.859"/>
    </inkml:context>
    <inkml:brush xml:id="br0">
      <inkml:brushProperty name="width" value="0.05" units="cm"/>
      <inkml:brushProperty name="height" value="0.05" units="cm"/>
    </inkml:brush>
  </inkml:definitions>
  <inkml:trace contextRef="#ctx0" brushRef="#br0">1 0 24575,'0'15'0,"0"18"0,3 17 0,1 7 0,-1 6 0,3 4 0,0-1 0,2 0 0,-1-2 0,2 2 0,2 1 0,2 5 0,-1-11-8191</inkml:trace>
  <inkml:trace contextRef="#ctx0" brushRef="#br0" timeOffset="1">239 2830 24575,'0'17'0,"0"24"0,3 18 0,4 15 0,3 11 0,7 6 0,2 6 0,4-1 0,5 0 0,-1-1 0,-4-16-8191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9.185"/>
    </inkml:context>
    <inkml:brush xml:id="br0">
      <inkml:brushProperty name="width" value="0.05" units="cm"/>
      <inkml:brushProperty name="height" value="0.05" units="cm"/>
    </inkml:brush>
  </inkml:definitions>
  <inkml:trace contextRef="#ctx0" brushRef="#br0">31 0 24575,'-3'18'0,"-1"22"0,-2 19 0,-1 18 0,1 12 0,2 6 0,4 4 0,5 3 0,5-2 0,0-18-8191</inkml:trace>
  <inkml:trace contextRef="#ctx0" brushRef="#br0" timeOffset="1">117 1585 24575,'3'23'0,"0"31"0,1 30 0,2 23 0,2 17 0,1 8 0,1-2 0,2-5 0,2-6 0,-1-24-8191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13.324"/>
    </inkml:context>
    <inkml:brush xml:id="br0">
      <inkml:brushProperty name="width" value="0.05" units="cm"/>
      <inkml:brushProperty name="height" value="0.05" units="cm"/>
    </inkml:brush>
  </inkml:definitions>
  <inkml:trace contextRef="#ctx0" brushRef="#br0">844 118 24575,'1'-18'0,"0"14"0,-1 1 0,0-1 0,0 0 0,0 1 0,0-1 0,0 1 0,-1-1 0,0 1 0,0-1 0,0 1 0,0 0 0,0-1 0,-3-5 0,1 6 0,1 0 0,0 0 0,-1 0 0,1 0 0,-1 1 0,0-1 0,0 1 0,0-1 0,0 1 0,-1 0 0,1 0 0,-1 1 0,-5-3 0,2 2 0,0 0 0,0 1 0,0-1 0,-1 1 0,1 1 0,-12 0 0,-2 2 0,1 0 0,0 2 0,0 0 0,-23 8 0,7 1 0,1 2 0,0 1 0,1 2 0,1 1 0,-45 34 0,38-22 0,1 3 0,1 1 0,-51 62 0,73-77 0,0 1 0,1 1 0,1 1 0,1 0 0,1 0 0,-17 46 0,26-59 0,1-1 0,0 1 0,1-1 0,0 1 0,0 0 0,1 0 0,0 0 0,1-1 0,2 13 0,-2-14 0,2-1 0,-1 0 0,1 1 0,0-1 0,0 0 0,1-1 0,0 1 0,0-1 0,1 0 0,0 0 0,0 0 0,0 0 0,8 5 0,0-1 0,0 0 0,2-2 0,-1 1 0,1-2 0,0 0 0,0-1 0,1 0 0,0-1 0,0-1 0,0-1 0,32 3 0,-8-3 0,1-2 0,-1-2 0,71-11 0,-65 5 0,0-3 0,-1-2 0,0-2 0,66-30 0,-86 33 0,-1-2 0,-1 0 0,0-2 0,-1 0 0,-1-2 0,0 0 0,-1-2 0,-1 0 0,22-29 0,-33 38 0,-1-1 0,0 0 0,-1 0 0,0-1 0,-1 0 0,-1 0 0,0 0 0,0-1 0,-1 1 0,0-1 0,-1 0 0,-1 1 0,0-1 0,-1 0 0,0 0 0,-1 0 0,-1 0 0,0 0 0,0 1 0,-1-1 0,-1 1 0,0-1 0,-1 1 0,0 0 0,-1 1 0,0 0 0,-9-13 0,3 8 0,0 1 0,-2 0 0,1 1 0,-2 0 0,0 1 0,0 1 0,-1 0 0,-1 1 0,-29-15 0,22 16 0,0 0 0,0 2 0,-1 0 0,1 2 0,-2 1 0,1 0 0,-30 0 0,27 4 0,0 2 0,-1 0 0,1 2 0,0 1 0,0 1 0,-36 12 0,42-10 0,0 2 0,1 0 0,0 1 0,0 1 0,2 1 0,-1 1 0,-33 29 0,41-30 0,0 0 0,1 1 0,0 1 0,1 0 0,1 0 0,0 1 0,0 0 0,2 1 0,0 0 0,1 0 0,0 0 0,2 1 0,0-1 0,0 1 0,2 0 0,0 1 0,1-1 0,1 0 0,0 0 0,1 1 0,1-1 0,1 0 0,1 0 0,0-1 0,1 1 0,0-1 0,2 0 0,12 24 0,-3-13 0,1-2 0,39 46 0,49 38 0,-95-100 0,-6-6 0,0 1 0,-1 0 0,0 0 0,1 0 0,-1 0 0,0 0 0,-1 1 0,1-1 0,-1 1 0,0 0 0,0 0 0,0 0 0,-1 0 0,0 0 0,0 0 0,0 0 0,-1 0 0,1 0 0,-1 1 0,0-1 0,-1 0 0,1 0 0,-1 0 0,0 0 0,0 0 0,-1 0 0,0 0 0,-3 8 0,-18 35 0,-3-1 0,-45 64 0,50-80 0,-204 275 0,221-303 0,1 1 0,0-1 0,1 1 0,-1 0 0,1 0 0,-4 7 0,6-10 0,0-1 0,0 0 0,0 0 0,0 1 0,0-1 0,0 0 0,0 1 0,0-1 0,0 0 0,0 0 0,0 1 0,0-1 0,0 0 0,0 1 0,0-1 0,0 0 0,0 0 0,1 1 0,-1-1 0,0 0 0,0 0 0,0 1 0,0-1 0,0 0 0,1 0 0,-1 0 0,0 1 0,0-1 0,0 0 0,1 0 0,-1 0 0,0 0 0,0 1 0,1-1 0,-1 0 0,1 0 0,1 0 0,0 1 0,0-1 0,-1 0 0,1 0 0,0-1 0,0 1 0,0 0 0,0-1 0,3 0 0,34-10 0,5-2 0,0 2 0,1 1 0,1 3 0,71-3 0,-84 11 0,0 2 0,1 1 0,54 15 0,91 38 0,-78-22 0,-81-29 0,0 0 0,0-1 0,1-1 0,0 0 0,25 0 0,-39-4 0,0-1 0,0 1 0,0-1 0,0 0 0,0-1 0,-1 1 0,1-1 0,0-1 0,-1 1 0,0-1 0,1 0 0,-1-1 0,-1 1 0,1-1 0,0 0 0,-1-1 0,0 0 0,0 1 0,7-9 0,-4 1 0,-1 0 0,0-1 0,0 0 0,-1 0 0,-1 0 0,0-1 0,-1 0 0,0 0 0,-1 0 0,-1 0 0,0 0 0,-1-18 0,-1-2 0,-1 0 0,-2 1 0,-1 0 0,-10-39 0,7 45 0,-1 0 0,-1 0 0,-2 0 0,0 1 0,-2 1 0,-1 0 0,0 1 0,-2 0 0,-1 1 0,-27-28 0,33 40 0,0 1 0,0 0 0,-1 0 0,0 2 0,-1-1 0,0 1 0,0 1 0,-1 1 0,0 0 0,0 0 0,0 1 0,-1 1 0,1 1 0,-1 0 0,0 1 0,0 0 0,0 1 0,0 1 0,-1 0 0,-28 6 0,35-4 31,0 0 0,0 1 0,0 0 0,1 0 0,0 1 0,-1 0 0,1 1 0,1 0 1,-1 0-1,-8 8 0,14-12-76,0 1 0,0 0 0,0 0 0,0 0 0,0 0 0,1 0 0,-1 1 0,1-1 0,-1 0 0,1 1 1,0-1-1,0 1 0,0-1 0,0 1 0,1 0 0,-1-1 0,1 1 0,-1 0 0,1-1 0,0 1 0,0 0 1,0 0-1,0-1 0,1 1 0,-1 0 0,1-1 0,0 1 0,-1 0 0,1-1 0,0 1 0,1-1 0,-1 1 1,0-1-1,1 0 0,-1 0 0,1 1 0,2 1 0,17 17-6781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13.791"/>
    </inkml:context>
    <inkml:brush xml:id="br0">
      <inkml:brushProperty name="width" value="0.05" units="cm"/>
      <inkml:brushProperty name="height" value="0.05" units="cm"/>
    </inkml:brush>
  </inkml:definitions>
  <inkml:trace contextRef="#ctx0" brushRef="#br0">827 335 24575,'5'-9'0,"-1"1"0,0 0 0,-1-1 0,1 1 0,-2-1 0,1 0 0,-1 0 0,-1 0 0,2-13 0,-2 7 0,-1-1 0,-1 1 0,0-1 0,-5-26 0,5 36 0,-1-1 0,0 0 0,0 1 0,-1 0 0,0-1 0,0 1 0,0 0 0,-1 0 0,0 1 0,0-1 0,0 1 0,-1 0 0,1 0 0,-1 0 0,-1 1 0,1-1 0,-1 1 0,-6-4 0,4 5 0,-1-1 0,1 1 0,-1 0 0,0 0 0,0 1 0,0 1 0,0-1 0,-1 2 0,1-1 0,0 1 0,0 0 0,0 1 0,-11 2 0,-3 2 0,0 1 0,1 1 0,0 1 0,0 1 0,1 0 0,0 2 0,-30 20 0,11-3 0,1 2 0,-55 56 0,58-49 0,1 2 0,-53 78 0,73-95 0,1 1 0,2 1 0,0 1 0,2-1 0,0 2 0,2-1 0,-6 34 0,12-47 0,0-1 0,2 1 0,-1 0 0,1 0 0,1 0 0,0-1 0,1 1 0,0 0 0,6 18 0,-5-22 0,1 0 0,-1 0 0,1-1 0,1 1 0,0-1 0,0 0 0,0 0 0,1 0 0,0-1 0,0 1 0,0-2 0,1 1 0,12 8 0,-1-5 0,-1-1 0,1 0 0,0-1 0,1-1 0,0 0 0,0-2 0,0 0 0,0-1 0,32 0 0,-8-3 0,0-1 0,1-2 0,54-12 0,-63 8 0,0-2 0,0-1 0,-1-2 0,0-1 0,-1-2 0,0-1 0,51-35 0,-67 39 0,-1-1 0,-1-1 0,0 0 0,-1-1 0,0-1 0,15-23 0,-20 26 0,-2-1 0,1 0 0,-2-1 0,0 1 0,0-1 0,-2-1 0,0 1 0,0-1 0,1-16 0,-4 20 0,-1 0 0,0-1 0,-1 1 0,0 0 0,-1 0 0,0 0 0,0 0 0,-2 0 0,1 0 0,-2 1 0,0-1 0,0 1 0,-1 0 0,0 1 0,0-1 0,-12-11 0,12 15 0,0 0 0,-1 0 0,0 1 0,0 0 0,0 1 0,-1 0 0,0 0 0,0 0 0,0 1 0,0 0 0,-1 1 0,0 0 0,0 0 0,1 1 0,-2 0 0,1 0 0,0 1 0,0 0 0,0 1 0,-1 0 0,1 1 0,-10 1 0,4 1-455,0 1 0,-18 6 0,-23 14-6371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14.287"/>
    </inkml:context>
    <inkml:brush xml:id="br0">
      <inkml:brushProperty name="width" value="0.05" units="cm"/>
      <inkml:brushProperty name="height" value="0.05" units="cm"/>
    </inkml:brush>
  </inkml:definitions>
  <inkml:trace contextRef="#ctx0" brushRef="#br0">546 0 24575,'3'3'0,"0"0"0,0 1 0,-1-1 0,1 0 0,-1 1 0,0-1 0,0 1 0,0 0 0,-1 0 0,1 0 0,-1 0 0,0 0 0,0 0 0,0 0 0,-1 0 0,1 0 0,-1 0 0,0 1 0,0-1 0,-1 0 0,1 0 0,-1 0 0,0 0 0,0 0 0,0 0 0,-1 0 0,1 0 0,-1 0 0,-3 4 0,-6 11 0,-1-1 0,0 0 0,-2-1 0,-23 22 0,17-17 0,-67 66 0,-132 104 0,152-136 0,54-45 0,-31 28 0,41-36 0,1 0 0,-1-1 0,1 1 0,0 0 0,0 0 0,0 0 0,1 0 0,-1 1 0,1-1 0,0 0 0,0 1 0,0-1 0,-1 5 0,2-6 0,0 0 0,1 0 0,-1 0 0,0 0 0,1 0 0,0 0 0,-1 0 0,1 0 0,0 0 0,0-1 0,0 1 0,0 0 0,0 0 0,0-1 0,0 1 0,1 0 0,-1-1 0,1 0 0,-1 1 0,1-1 0,0 0 0,-1 0 0,3 2 0,4 1 0,1 1 0,0-1 0,14 4 0,47 14 0,1-3 0,0-4 0,1-2 0,1-4 0,-1-3 0,121-5 0,-155-4 0,0-2 0,0-1 0,-1-2 0,41-15 0,-76 22 0,0 1 0,0-1 0,0 0 0,0 0 0,-1 0 0,1-1 0,0 1 0,-1 0 0,1-1 0,-1 1 0,1-1 0,-1 1 0,0-1 0,0 0 0,1 0 0,-1 1 0,1-3 0,-1-1 0,1 1 0,-1 0 0,0-1 0,0 1 0,-1 0 0,1-1 0,-1-7 0,-1-6 0,-1 1 0,0-1 0,-6-19 0,6 32 0,-7-33 0,-2 0 0,-2 1 0,-2 0 0,-1 1 0,-1 1 0,-2 1 0,-2 0 0,-45-56 0,60 82-151,-1 0-1,0 1 0,0 0 0,0 0 1,-1 1-1,0 0 0,0 1 1,-17-9-1,8 8-6674</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14.768"/>
    </inkml:context>
    <inkml:brush xml:id="br0">
      <inkml:brushProperty name="width" value="0.05" units="cm"/>
      <inkml:brushProperty name="height" value="0.05" units="cm"/>
    </inkml:brush>
  </inkml:definitions>
  <inkml:trace contextRef="#ctx0" brushRef="#br0">646 409 24575,'5'-23'0,"-1"0"0,-1 0 0,-1-1 0,0 0 0,-2 1 0,-2-1 0,0 1 0,-7-36 0,7 50 0,-1 0 0,0 1 0,-1-1 0,1 1 0,-1 0 0,-1 0 0,0 0 0,0 0 0,0 1 0,-1 0 0,0 0 0,-1 1 0,1-1 0,-1 1 0,0 1 0,-1-1 0,1 1 0,-1 0 0,0 1 0,-1 0 0,1 1 0,0-1 0,-1 1 0,0 1 0,0 0 0,0 0 0,0 1 0,0 0 0,0 0 0,0 1 0,-1 0 0,1 1 0,0 0 0,-10 3 0,0 0 0,2 1 0,-1 1 0,1 1 0,0 1 0,0 0 0,0 1 0,2 1 0,-1 0 0,1 1 0,-23 22 0,19-14 0,0 0 0,2 1 0,0 1 0,2 1 0,0 0 0,-22 47 0,27-48 0,2 1 0,0 1 0,2 0 0,0 0 0,2 0 0,0 1 0,2-1 0,0 1 0,2 0 0,2 26 0,0-31 0,1-1 0,1 0 0,1 0 0,0 0 0,1 0 0,1-1 0,1 0 0,0-1 0,1 1 0,1-2 0,1 1 0,0-1 0,18 19 0,-13-19 0,1-1 0,0 0 0,1-1 0,1-1 0,0-1 0,0 0 0,1-2 0,0 0 0,1-1 0,0-1 0,0-1 0,1-1 0,0-1 0,-1-1 0,1 0 0,34-2 0,-36-1 0,0-2 0,0 0 0,-1-1 0,1 0 0,-1-2 0,0-1 0,0 0 0,-1-1 0,0-1 0,0 0 0,-1-2 0,0 0 0,0-1 0,-1-1 0,-1 0 0,0-1 0,0-1 0,21-26 0,-28 28 0,0 0 0,0-1 0,-1 0 0,-1 0 0,0 0 0,-1-1 0,-1 0 0,0 0 0,0 0 0,-2 0 0,0-1 0,0 1 0,-1-1 0,-1 1 0,-1-1 0,0 1 0,-4-19 0,2 17 0,-1 0 0,-1 0 0,-1 0 0,0 1 0,-1 0 0,0 0 0,-1 1 0,-1 0 0,0 1 0,-1-1 0,-1 2 0,0-1 0,0 2 0,-1-1 0,-15-9 0,7 7 0,-1 1 0,-1 1 0,0 1 0,-1 1 0,0 2 0,-1 0 0,1 1 0,-2 1 0,-37-4 0,38 7 0,-1 1 0,1 1 0,0 2 0,0 0 0,0 2 0,0 0 0,0 2 0,1 1 0,-42 15 0,56-17 0,0 0 0,1 1 0,0 0 0,0 0 0,0 1 0,0 0 0,1 0 0,-13 14 0,16-14 0,0 0 0,0 0 0,0 0 0,1 0 0,0 1 0,0-1 0,0 1 0,1 0 0,0-1 0,0 1 0,1 0 0,-1 12 0,4 33-1365,4-5-5461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16.671"/>
    </inkml:context>
    <inkml:brush xml:id="br0">
      <inkml:brushProperty name="width" value="0.05" units="cm"/>
      <inkml:brushProperty name="height" value="0.05" units="cm"/>
    </inkml:brush>
  </inkml:definitions>
  <inkml:trace contextRef="#ctx0" brushRef="#br0">0 18 24575,'1'0'0,"-1"0"0,0 0 0,0 0 0,0 0 0,0 0 0,0 0 0,0 0 0,0 0 0,0 0 0,0 0 0,1 1 0,-1-1 0,0 0 0,0 0 0,0 0 0,0 0 0,0 0 0,0 0 0,0 0 0,0 0 0,0 1 0,0-1 0,0 0 0,0 0 0,0 0 0,0 0 0,0 0 0,0 0 0,0 0 0,0 1 0,0-1 0,0 0 0,0 0 0,0 0 0,0 0 0,0 0 0,0 0 0,0 0 0,0 0 0,0 1 0,0-1 0,0 0 0,-1 0 0,1 0 0,0 0 0,0 0 0,0 0 0,0 0 0,0 0 0,0 0 0,0 0 0,0 0 0,0 0 0,-1 0 0,1 1 0,0-1 0,11 5 0,18 0 0,0-2 0,1-1 0,53-3 0,-25 0 0,402-19 0,-226 6 0,-202 13-1365,-7 0-5461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15.225"/>
    </inkml:context>
    <inkml:brush xml:id="br0">
      <inkml:brushProperty name="width" value="0.05" units="cm"/>
      <inkml:brushProperty name="height" value="0.05" units="cm"/>
    </inkml:brush>
  </inkml:definitions>
  <inkml:trace contextRef="#ctx0" brushRef="#br0">410 1 24575,'-2'0'0,"0"1"0,0-1 0,0 1 0,1-1 0,-1 1 0,0 0 0,0 0 0,0 0 0,1 0 0,-1 0 0,0 0 0,1 0 0,-1 1 0,-1 2 0,-23 26 0,18-19 0,-156 192 0,118-139 0,-51 89 0,90-140 0,0 0 0,1 1 0,1 0 0,-8 26 0,12-36 0,0 0 0,1 1 0,-1-1 0,1 0 0,0 0 0,0 1 0,0-1 0,1 0 0,0 0 0,-1 0 0,1 0 0,1 0 0,-1 0 0,1 0 0,-1 0 0,1 0 0,0 0 0,0-1 0,1 1 0,-1-1 0,5 5 0,3 1 0,1 0 0,0-1 0,0-1 0,1 1 0,0-2 0,0 0 0,21 8 0,5-1 0,53 10 0,-66-17 0,1-2 0,0-1 0,0-1 0,0-1 0,0-1 0,0-1 0,-1-2 0,41-8 0,-53 8 0,-1-1 0,0 0 0,0-1 0,0 0 0,0-1 0,-1-1 0,0 1 0,0-2 0,-1 1 0,0-2 0,0 1 0,-1-1 0,0-1 0,0 1 0,-1-2 0,-1 1 0,0-1 0,0 0 0,5-13 0,-3 1 0,0 0 0,-2-1 0,-1 0 0,-1-1 0,-1 1 0,-1-1 0,-1 0 0,-2-36 0,-3 23 0,-1 0 0,-2 0 0,-1 1 0,-22-66 0,26 93 69,-1 0-1,0 0 0,-1 0 0,-10-15 1,14 22-135,-1 1 0,1 0 1,-1 1-1,0-1 0,1 0 1,-1 0-1,0 1 0,0-1 1,0 1-1,-1-1 1,1 1-1,0 0 0,0 0 1,-1 0-1,1 0 0,-1 0 1,1 1-1,-1-1 0,1 1 1,-1 0-1,1-1 1,-1 1-1,1 0 0,-1 0 1,-3 1-1,-8 3-6760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2.492"/>
    </inkml:context>
    <inkml:brush xml:id="br0">
      <inkml:brushProperty name="width" value="0.05" units="cm"/>
      <inkml:brushProperty name="height" value="0.05" units="cm"/>
    </inkml:brush>
  </inkml:definitions>
  <inkml:trace contextRef="#ctx0" brushRef="#br0">2771 147 24575,'67'-30'0,"15"-6"0,-72 30 0,-1 0 0,0 0 0,1 0 0,-2-1 0,15-14 0,-22 20 0,-1 0 0,1 1 0,0-1 0,0 0 0,-1 0 0,1 1 0,-1-1 0,1 0 0,-1 0 0,1 0 0,-1 0 0,1 0 0,-1 0 0,0 0 0,1 0 0,-1 0 0,0 0 0,0 0 0,0 0 0,0-1 0,0 1 0,-1 1 0,1-1 0,0 1 0,-1-1 0,1 1 0,-1-1 0,1 1 0,-1-1 0,1 1 0,-1-1 0,0 1 0,1 0 0,-1-1 0,1 1 0,-1 0 0,0 0 0,1-1 0,-1 1 0,0 0 0,1 0 0,-1 0 0,-1 0 0,-5-1 0,-1 1 0,0 0 0,1 1 0,-10 1 0,-29 6 17,0 3 0,-45 16 0,-92 43-220,166-64 153,-711 341-2585,42 79-254,271-118 2906,287-200-125,-123 134 1,205-193-99,2 3 0,2 1 1,3 2-1,-57 107 0,81-132 220,2 2-1,1 0 1,2 0-1,-10 56 0,16-63 0,1-1 0,2 1 0,1 0 0,1-1 0,0 1 0,2 0 0,7 28 0,-3-27-14,1-1 0,2 0 0,0 0 0,1-1 0,2 0 0,0-1 0,23 29 1,-13-23 23,1-1 0,2-1 0,1-1 1,52 38-1,-21-25 9,2-3-1,2-2 1,1-3 0,1-3 0,83 25-1,-4-12-281,1-6 0,212 24 0,304-22-1353,-324-42 1281,0-14 0,-1-15 0,-2-15-1,-2-14 1,367-120 0,-87-49-184,-481 170 358,-3-5 0,180-128 0,-247 151 213,-2-3 1,63-65-1,-98 87 129,0-2-1,-1 0 0,-2-1 1,-1-1-1,-1-1 0,25-58 0,-37 72-162,-1 0-1,0 0 1,-1-1-1,-1 1 1,0-1-1,-1 0 1,-1 0-1,-1 0 1,0 1-1,-4-27 1,1 28-37,-1 0 0,0 0 1,-2 0-1,1 0 1,-2 1-1,0 0 1,0 1-1,-1-1 0,-1 1 1,0 1-1,-17-19 1,2 8 57,-1 0 1,-1 2 0,-1 0 0,-1 2 0,0 2-1,-2 0 1,-33-14 0,-9 2 208,-2 3 1,-79-17-1,-13 6-177,-320-26 0,-179 42-558,-403 73-694,15 115 1134,803-106 43,50-4 1994</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1.073"/>
    </inkml:context>
    <inkml:brush xml:id="br0">
      <inkml:brushProperty name="width" value="0.05" units="cm"/>
      <inkml:brushProperty name="height" value="0.05" units="cm"/>
    </inkml:brush>
  </inkml:definitions>
  <inkml:trace contextRef="#ctx0" brushRef="#br0">3203 352 24575,'0'-4'0,"-1"-1"0,0 1 0,0-1 0,0 1 0,0 0 0,-1-1 0,1 1 0,-1 0 0,0 0 0,-1 0 0,1 1 0,-1-1 0,1 0 0,-1 1 0,-5-5 0,-2-2 0,0 2 0,-1 0 0,1 0 0,-13-7 0,-4 1 0,-1 1 0,0 1 0,-1 1 0,-34-7 0,-123-19 0,94 26-217,-1 4 0,-1 3 0,1 5 0,-107 15 0,56 5-548,-274 77 0,282-55 685,3 6-1,2 6 1,-175 101-1,205-95 87,3 4-1,2 4 0,4 5 0,-125 128 0,170-152-126,3 2-1,-63 95 0,92-124 86,2 1-1,0 0 1,2 0-1,0 2 1,2-1-1,1 1 1,1 0-1,1 1 1,-3 41-1,8-54 30,2-1-1,-1 0 1,1 0-1,1 0 1,1 0-1,0 0 1,0 0-1,1-1 0,1 1 1,0-1-1,13 22 1,-9-20-3,1-1 0,1 1 0,0-1 0,1-1 0,0 0 0,1-1 0,0 0 0,29 17 0,-11-11-41,0-1 0,1-2 0,43 14 0,113 19-328,-44-24-19,2-7 0,188-2 0,300-43-2112,582-129-724,-838 80 3130,431-149-1,-355 54-313,-343 122 193,196-124-1,-249 135 340,60-53-1,-91 68 5,-1-1 0,-1-1 0,38-53 0,-54 66 19,0 0 1,0-1 0,-2 0 0,0 0-1,-1-1 1,0 0 0,-1 0-1,-1 0 1,-1-1 0,0 0 0,0-19-1,-3 22-127,-1 0 0,0 0 0,-1 0 0,-1 1-1,0-1 1,0 1 0,-2-1 0,0 1 0,0 1 0,-1-1-1,-1 1 1,0 0 0,-16-20 0,3 8 144,0 2 0,-2 1 0,-1 0 1,0 2-1,-1 0 0,-2 2 0,1 1 0,-34-16 1,-9 1 209,-1 4 0,-94-26 1,13 15-300,-2 7 0,-203-16 1,-316 21-935,172 38-227,-500 79 1,698-50 3218</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3.792"/>
    </inkml:context>
    <inkml:brush xml:id="br0">
      <inkml:brushProperty name="width" value="0.05" units="cm"/>
      <inkml:brushProperty name="height" value="0.05" units="cm"/>
    </inkml:brush>
  </inkml:definitions>
  <inkml:trace contextRef="#ctx0" brushRef="#br0">326 407 24575,'11'-43'0,"8"-79"0,-18 104 0,0 0 0,-1-1 0,-1 1 0,-1 0 0,0 0 0,-10-35 0,10 48 0,0 0 0,0 0 0,0 0 0,0 0 0,-1 1 0,0-1 0,0 1 0,0 0 0,0 0 0,-1 0 0,1 0 0,-1 1 0,0-1 0,-6-2 0,7 4 0,0 0 0,0 1 0,-1-1 0,1 1 0,0 0 0,-1 0 0,0 0 0,1 1 0,-1-1 0,1 1 0,-1 0 0,0 0 0,1 0 0,-1 1 0,1-1 0,-1 1 0,0 0 0,1-1 0,0 2 0,-1-1 0,-4 3 0,-2 1 0,-1 2 0,1-1 0,0 2 0,1-1 0,0 1 0,0 1 0,1-1 0,0 1 0,0 1 0,1 0 0,-7 12 0,1 1 0,1-1 0,2 1 0,0 1 0,-8 33 0,7-13 0,3 0 0,1 0 0,3 0 0,1 1 0,2 0 0,3-1 0,12 84 0,-2-67 0,2-1 0,3-1 0,3 0 0,2-1 0,34 62 0,36 55-1365,-74-138-5461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4.146"/>
    </inkml:context>
    <inkml:brush xml:id="br0">
      <inkml:brushProperty name="width" value="0.05" units="cm"/>
      <inkml:brushProperty name="height" value="0.05" units="cm"/>
    </inkml:brush>
  </inkml:definitions>
  <inkml:trace contextRef="#ctx0" brushRef="#br0">0 714 24575,'0'-6'0,"0"-7"0,3-8 0,4-5 0,6-5 0,7 0 0,9 3 0,8 2 0,-2 7-8191</inkml:trace>
  <inkml:trace contextRef="#ctx0" brushRef="#br0" timeOffset="1">614 186 24575,'-3'-8'0,"0"-1"0,0 1 0,1-1 0,0 0 0,0 0 0,0-16 0,2-54 0,0 78 0,0-1 0,0 0 0,0 1 0,0-1 0,0 1 0,0-1 0,1 1 0,-1-1 0,1 1 0,-1-1 0,1 1 0,0-1 0,-1 1 0,1-1 0,0 1 0,0 0 0,1-2 0,-1 3 0,-1-1 0,1 1 0,-1 0 0,0 0 0,1 0 0,-1 0 0,1 0 0,-1 0 0,0 0 0,1 0 0,-1 0 0,1 0 0,-1 0 0,1 0 0,-1 0 0,0 0 0,1 0 0,-1 0 0,1 0 0,-1 0 0,0 0 0,1 1 0,0-1 0,12 13 0,19 36 0,-3 2 0,26 60 0,-25-50 0,98 224-1365,-111-243-5461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1.769"/>
    </inkml:context>
    <inkml:brush xml:id="br0">
      <inkml:brushProperty name="width" value="0.05" units="cm"/>
      <inkml:brushProperty name="height" value="0.05" units="cm"/>
    </inkml:brush>
  </inkml:definitions>
  <inkml:trace contextRef="#ctx0" brushRef="#br0">3395 332 24575,'-6'-12'0,"-5"-12"0,-22-33 0,27 49 0,0-1 0,-1 1 0,0 1 0,0-1 0,-1 1 0,0 1 0,-9-7 0,-1 3 0,0 0 0,-1 1 0,0 1 0,-1 1 0,1 0 0,-1 2 0,-1 0 0,1 1 0,-25-1 0,-17 1 0,-111 9 0,8 11-715,-282 63 0,-149 100-715,401-104 1430,-247 133 0,303-130 0,3 6 0,-169 136 0,114-48-188,161-141 101,1 2 0,2 1 0,-41 66-1,60-85 74,0 0 0,1 1-1,0-1 1,2 1-1,-1 0 1,2 1 0,-4 24-1,7-32 16,1 0-1,0 0 1,0 0-1,1 0 1,0 0-1,0 0 1,1-1-1,0 1 1,1 0-1,0-1 1,0 0-1,1 0 1,0 0-1,1 0 1,8 12-1,-4-9 0,1 0 1,0-1-1,0 0 1,1-1-1,0 0 0,1-1 1,13 7-1,3 0-40,1-1 0,39 13-1,3-4-173,2-4-1,115 17 0,162-4-288,551-34-2501,2-78 168,104-74 2836,-21-88 0,-520 81-580,-28-45 12,-242 85 583,-157 92 71,-2-1 0,54-55 0,-77 70 38,0 0 0,-1-2 0,-1 1 0,0-2 0,-2 0 0,0 0 0,-1 0 0,9-26 0,-15 34 14,0 0 1,-1-1-1,0 1 1,-1 0-1,0-1 1,-1 1-1,0-1 0,-1 1 1,0-1-1,0 1 1,-1-1-1,0 1 0,-1 0 1,0 0-1,-1 0 1,0 0-1,-10-15 1,5 10-76,-2 0 1,0 1 0,0 0 0,-2 1 0,1 0-1,-2 1 1,-16-11 0,-1 1-7,-2 1 0,-51-23-1,8 10 243,-2 4 0,-153-38-1,-180-3-824,-530 7-2004,-6 90 179,-427 143 2289,1128-121 3640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4.555"/>
    </inkml:context>
    <inkml:brush xml:id="br0">
      <inkml:brushProperty name="width" value="0.05" units="cm"/>
      <inkml:brushProperty name="height" value="0.05" units="cm"/>
    </inkml:brush>
  </inkml:definitions>
  <inkml:trace contextRef="#ctx0" brushRef="#br0">377 182 24575,'-8'-15'0,"-1"0"0,0 0 0,-1 1 0,0 1 0,-1-1 0,-1 2 0,-25-22 0,30 29 0,0-1 0,0 1 0,0 0 0,-1 1 0,0 0 0,0 0 0,0 1 0,0 0 0,-1 0 0,1 1 0,-1 0 0,0 0 0,0 1 0,1 1 0,-1-1 0,-17 2 0,21 0 0,0 0 0,0 0 0,0 1 0,1-1 0,-1 1 0,0 0 0,1 0 0,0 1 0,-1 0 0,1-1 0,0 1 0,0 0 0,1 1 0,-7 6 0,6-4 0,-1 0 0,1 1 0,0-1 0,1 1 0,-1 0 0,2 0 0,-1 0 0,-3 14 0,3 0 0,0-1 0,1 1 0,1 0 0,1 0 0,1 1 0,4 22 0,2-6 0,2 1 0,1-1 0,2-1 0,27 58 0,85 136 0,-33-67 0,-84-150-195,0-1 0,-1 1 0,0 1 0,-1-1 0,-1 1 0,5 27 0,-8-15-6631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4.893"/>
    </inkml:context>
    <inkml:brush xml:id="br0">
      <inkml:brushProperty name="width" value="0.05" units="cm"/>
      <inkml:brushProperty name="height" value="0.05" units="cm"/>
    </inkml:brush>
  </inkml:definitions>
  <inkml:trace contextRef="#ctx0" brushRef="#br0">0 238 24575,'3'-6'0,"4"-4"0,3-4 0,6-3 0,4-3 0,3-2 0,4 0 0,4-2 0,4 0 0,3 2 0,0 1 0,0 1 0,-7 5-8191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5.215"/>
    </inkml:context>
    <inkml:brush xml:id="br0">
      <inkml:brushProperty name="width" value="0.05" units="cm"/>
      <inkml:brushProperty name="height" value="0.05" units="cm"/>
    </inkml:brush>
  </inkml:definitions>
  <inkml:trace contextRef="#ctx0" brushRef="#br0">1 169 24575,'1'-3'0,"1"-1"0,-1 1 0,1-1 0,0 1 0,0 0 0,0 0 0,1 0 0,-1 0 0,1 0 0,3-3 0,2-2 0,6-9 0,0 1 0,1 0 0,1 1 0,26-18 0,-38 30 0,0 0 0,0 0 0,1 1 0,-1-1 0,1 1 0,-1 0 0,1 1 0,0-1 0,0 1 0,0 0 0,0 0 0,0 0 0,0 1 0,0 0 0,0 0 0,0 0 0,0 0 0,0 1 0,0 0 0,0 0 0,-1 0 0,1 1 0,0 0 0,0 0 0,7 4 0,-7-2 0,0 0 0,0 0 0,0 0 0,0 1 0,-1 0 0,0 0 0,0 0 0,0 0 0,0 1 0,-1 0 0,0-1 0,0 1 0,-1 0 0,1 1 0,-1-1 0,-1 0 0,1 1 0,-1-1 0,0 1 0,0 7 0,-1 2 0,0 0 0,-1 1 0,-1-1 0,0 0 0,-1 0 0,-1-1 0,-6 18 0,-4 3 0,-2-1 0,-1 0 0,-2-1 0,-33 44 0,49-74 0,0 0 0,0 0 0,1 1 0,-1-1 0,1 1 0,0-1 0,-1 6 0,2-8 0,1-1 0,0 0 0,0 0 0,0 0 0,0 0 0,0 1 0,1-1 0,-1 0 0,0 0 0,0 0 0,1 0 0,-1 0 0,1 1 0,-1-1 0,1 0 0,-1 0 0,1 0 0,0 0 0,-1 0 0,1-1 0,0 1 0,0 0 0,0 0 0,0 0 0,0-1 0,0 1 0,0 0 0,0-1 0,0 1 0,0-1 0,0 1 0,0-1 0,0 0 0,0 1 0,3-1 0,22 7 0,1-2 0,0-1 0,54 1 0,-31-2 0,23 2-1365,-6-1-5461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5.542"/>
    </inkml:context>
    <inkml:brush xml:id="br0">
      <inkml:brushProperty name="width" value="0.05" units="cm"/>
      <inkml:brushProperty name="height" value="0.05" units="cm"/>
    </inkml:brush>
  </inkml:definitions>
  <inkml:trace contextRef="#ctx0" brushRef="#br0">166 284 24575,'2'-20'0,"0"0"0,0 1 0,7-22 0,-5 26 0,-1 1 0,0 0 0,-1-1 0,-1 1 0,0-1 0,-1 1 0,-2-18 0,2 30 0,0-1 0,-1 1 0,1 0 0,-1-1 0,0 1 0,0 0 0,0-1 0,0 1 0,0 0 0,0 0 0,0 0 0,-1 0 0,1 0 0,-1 0 0,0 0 0,1 0 0,-1 1 0,0-1 0,0 1 0,0-1 0,0 1 0,0 0 0,-1 0 0,1 0 0,0 0 0,-3-1 0,2 2 0,-1-1 0,1 1 0,0 0 0,0 0 0,0 1 0,0-1 0,0 1 0,0-1 0,0 1 0,0 0 0,0 0 0,0 0 0,0 1 0,0-1 0,1 0 0,-1 1 0,1 0 0,-1 0 0,1 0 0,-4 3 0,-3 5 0,1 0 0,-1 1 0,2 0 0,0 0 0,0 1 0,1-1 0,0 1 0,1 1 0,0-1 0,1 1 0,1 0 0,0 0 0,-2 21 0,3-5 0,0-1 0,2 1 0,2 0 0,0-1 0,9 39 0,-2-31 0,1-2 0,1 1 0,3-2 0,0 0 0,26 43 0,109 144 0,-123-183 0,-11-17 0,38 58 0,-48-71 0,-1 1 0,-1 0 0,1 0 0,-1 0 0,0 0 0,-1 1 0,0-1 0,1 11 0,-3-16-47,0 0 0,0-1 0,0 1 0,0-1 0,0 1 0,-1-1 0,1 1 0,-1-1 0,0 1-1,0-1 1,0 0 0,0 1 0,0-1 0,0 0 0,-1 0 0,1 0 0,-1 0 0,1 0 0,-1 0 0,0 0 0,0 0 0,0-1-1,0 1 1,0-1 0,0 1 0,0-1 0,0 0 0,-5 2 0,-18 5-6779</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22.153"/>
    </inkml:context>
    <inkml:brush xml:id="br0">
      <inkml:brushProperty name="width" value="0.05" units="cm"/>
      <inkml:brushProperty name="height" value="0.05" units="cm"/>
    </inkml:brush>
  </inkml:definitions>
  <inkml:trace contextRef="#ctx0" brushRef="#br0">141 4 24575,'-38'-2'0,"25"1"0,0 1 0,0 0 0,0 0 0,1 1 0,-19 4 0,31-5 0,-1 0 0,1 0 0,0 0 0,-1 0 0,1 0 0,0 0 0,-1 1 0,1-1 0,0 0 0,-1 0 0,1 0 0,0 0 0,-1 1 0,1-1 0,0 0 0,-1 0 0,1 1 0,0-1 0,0 0 0,-1 0 0,1 1 0,0-1 0,0 0 0,0 1 0,-1 0 0,7 5 0,17 1 0,22 3 0,90 5 0,49-11 0,-147-3 0,385-17 0,-408 15 106,-7 1-290,-1 0 0,0 0 0,1-1 1,-1 0-1,1-1 0,-1 1 0,12-6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6.112"/>
    </inkml:context>
    <inkml:brush xml:id="br0">
      <inkml:brushProperty name="width" value="0.05" units="cm"/>
      <inkml:brushProperty name="height" value="0.05" units="cm"/>
    </inkml:brush>
  </inkml:definitions>
  <inkml:trace contextRef="#ctx0" brushRef="#br0">1 390 24575,'160'-83'0,"-71"34"0,53-24 0,-125 66 0,1 0 0,0 2 0,0 0 0,0 1 0,0 1 0,31-2 0,-46 5 0,1 0 0,-1 0 0,0 0 0,0-1 0,0 1 0,0-1 0,0 0 0,0 0 0,0 0 0,0 0 0,0 0 0,-1-1 0,1 0 0,0 1 0,3-4 0,-1 0 0,-1-1 0,1 0 0,-1 0 0,0-1 0,4-7 0,-7 12 0,3-4 0,-1 0 0,1 0 0,0 0 0,0 1 0,1-1 0,0 1 0,0 0 0,0 1 0,0-1 0,1 1 0,0 0 0,0 0 0,0 1 0,7-4 0,-6 5 0,0 0 0,0 0 0,0 1 0,1 0 0,-1 0 0,0 1 0,1 0 0,-1 0 0,1 1 0,-1-1 0,0 2 0,1-1 0,7 3 0,1 1 0,0 1 0,-1 0 0,29 17 0,-37-19 0,0 0 0,0 1 0,-1 0 0,0 0 0,0 1 0,0 0 0,0 0 0,-1 0 0,0 1 0,4 7 0,-8-11 0,0-1 0,0 1 0,0 0 0,0-1 0,0 1 0,-1 0 0,1 0 0,-1 0 0,0 0 0,0-1 0,0 1 0,0 0 0,-1 0 0,1 0 0,-1-1 0,0 1 0,1 0 0,-1 0 0,-1-1 0,1 1 0,0-1 0,0 1 0,-1-1 0,0 0 0,1 1 0,-1-1 0,0 0 0,-4 3 0,-5 5 0,0 0 0,-1 0 0,-1-2 0,-14 9 0,20-13 0,-19 11 0,18-11 0,-1 0 0,1 1 0,1 0 0,-1 0 0,1 1 0,-8 7 0,15-12 0,-1-1 0,1 1 0,-1-1 0,1 1 0,-1-1 0,1 1 0,0-1 0,-1 1 0,1 0 0,0-1 0,0 1 0,-1-1 0,1 1 0,0 0 0,0-1 0,0 1 0,0 0 0,0-1 0,0 1 0,0 0 0,0-1 0,0 1 0,0 0 0,0-1 0,0 1 0,1-1 0,-1 1 0,0 0 0,1 1 0,0-1 0,0 0 0,1 0 0,-1 0 0,0 0 0,0 0 0,0 0 0,1 0 0,-1 0 0,0 0 0,3 0 0,6 3 0,0-1 0,20 4 0,-25-6 0,37 5 0,-1-2 0,54-1 0,33 4 0,-125-7 0,1 0 0,-1 0 0,0 1 0,0 0 0,1 0 0,-1 0 0,0 0 0,0 0 0,0 0 0,0 1 0,0 0 0,0-1 0,-1 1 0,5 4 0,-5-3 0,0-1 0,-1 1 0,1-1 0,-1 1 0,0 0 0,0-1 0,0 1 0,0 0 0,0 0 0,-1 0 0,1 0 0,-1 0 0,0 0 0,0 0 0,0 0 0,-1 5 0,0-1 0,0 1 0,-1-1 0,0 1 0,0-1 0,0 0 0,-1 0 0,0 0 0,-1 0 0,0 0 0,0-1 0,0 0 0,-1 0 0,0 0 0,0 0 0,0-1 0,-1 1 0,1-2 0,-1 1 0,-1 0 0,-10 5 0,7-5 0,0 1 0,-1-2 0,0 0 0,0 0 0,0-1 0,0 0 0,0 0 0,-1-2 0,1 1 0,-1-2 0,1 1 0,-24-3 0,18-2-455,-1 0 0,-27-10 0,11 0-6371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7.855"/>
    </inkml:context>
    <inkml:brush xml:id="br0">
      <inkml:brushProperty name="width" value="0.05" units="cm"/>
      <inkml:brushProperty name="height" value="0.05" units="cm"/>
    </inkml:brush>
  </inkml:definitions>
  <inkml:trace contextRef="#ctx0" brushRef="#br0">362 743 24575,'-86'55'0,"-23"16"0,62-38 0,13-10 0,-36 34 0,56-39 0,14-18 0,-1 1 0,1-1 0,0 1 0,0-1 0,0 1 0,0-1 0,0 1 0,0-1 0,0 0 0,0 1 0,0-1 0,0 1 0,0-1 0,0 1 0,0-1 0,0 1 0,1-1 0,-1 1 0,0-1 0,0 0 0,0 1 0,1-1 0,-1 1 0,0-1 0,1 0 0,-1 1 0,3 0 0,-1 0 0,0 1 0,1-1 0,0-1 0,-1 1 0,1 0 0,-1-1 0,1 1 0,0-1 0,-1 0 0,1 1 0,0-2 0,3 1 0,35-3 0,0-2 0,62-15 0,-43 7 0,1803-341-5145,-539 140 2041,293-50 1140,-1533 250 1924,-15 3 1170,130-38-1,-196 49-937,0-1-1,0 0 0,-1 0 0,1-1 0,0 1 0,0 0 0,-1-1 0,1 0 1,-1 0-1,0 1 0,1-1 0,3-5 0,-6 7-147,0-1 0,0 1 1,1-1-1,-1 1 0,0 0 0,0-1 0,0 1 0,0-1 0,0 1 1,0-1-1,0 1 0,0 0 0,0-1 0,0 1 0,0-1 1,0 1-1,0-1 0,0 1 0,-1 0 0,1-1 0,0 1 0,0-1 1,0 1-1,-1 0 0,1-1 0,0 1 0,0 0 0,-1-1 0,0 1 1,-1-2 115,0 1 1,0-1 0,0 1-1,0 0 1,0 0-1,0 0 1,-1 0 0,-3 0-1,-26-6 413,1 2-1,-1 2 1,-54 0-1,33 2-380,-58-2-1514,7-1-5290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8.336"/>
    </inkml:context>
    <inkml:brush xml:id="br0">
      <inkml:brushProperty name="width" value="0.05" units="cm"/>
      <inkml:brushProperty name="height" value="0.05" units="cm"/>
    </inkml:brush>
  </inkml:definitions>
  <inkml:trace contextRef="#ctx0" brushRef="#br0">0 652 24575,'1144'-35'-3396,"-4"-54"-734,190-92 1872,-1312 177 2222,179-37 709,-145 27 72,82-33 0,-126 44-506,1 0 0,-1-1-1,0 0 1,-1 0 0,1-1 0,-1 0 0,0 0 0,0 0 0,0-1 0,-1 0 0,10-12 0,-14 16-135,-1 0 0,-1 0 0,1 1 0,0-1 1,0 0-1,-1 0 0,1 0 0,-1 0 0,1 0 1,-1 0-1,0 0 0,0 0 0,0 0 0,0 0 1,0 0-1,-1 0 0,1 0 0,-1-3 0,0 2 16,-1 0 0,0 0 1,1-1-1,-1 1 0,0 0 0,0 0 0,-1 1 0,1-1 0,-5-4 0,-4-1 84,0-1-1,-1 1 1,0 1 0,-15-8 0,-32-12-1096,0 3-5816</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8.773"/>
    </inkml:context>
    <inkml:brush xml:id="br0">
      <inkml:brushProperty name="width" value="0.05" units="cm"/>
      <inkml:brushProperty name="height" value="0.05" units="cm"/>
    </inkml:brush>
  </inkml:definitions>
  <inkml:trace contextRef="#ctx0" brushRef="#br0">140 494 24575,'-16'-4'0,"-1"-1"0,1 0 0,0-2 0,1 1 0,0-2 0,-17-10 0,31 17 0,0 0 0,0 1 0,0-1 0,0 0 0,0 0 0,0 0 0,0 0 0,1 0 0,-1 0 0,0 0 0,0 0 0,1 0 0,-1 0 0,0-1 0,1 1 0,0 0 0,0 1 0,0-1 0,0 1 0,0-1 0,0 1 0,0-1 0,0 1 0,0-1 0,1 1 0,-1-1 0,0 1 0,0-1 0,0 1 0,1-1 0,-1 1 0,0-1 0,1 1 0,-1-1 0,0 1 0,1 0 0,-1-1 0,1 1 0,2-3 0,1 1 0,-1 0 0,1 0 0,0 1 0,-1-1 0,1 1 0,8-2 0,56-11-28,135-10 0,-140 19-203,973-62-4482,-687 47 4356,222-11-1873,480-30 865,-7-29 644,-1028 88 722,31-2 922,68-17 1,-110 19-732,0 1 0,0-1 0,0 0 0,9-5 0,-13 7-131,-1 0 0,1 0 0,-1 0 0,0 0-1,1-1 1,-1 1 0,0 0 0,1 0 0,-1-1 0,0 1 0,0 0 0,1 0 0,-1-1 0,0 1 0,1 0 0,-1-1 0,0 1 0,0 0 0,0-1 0,0 1 0,1 0 0,-1-1 0,0 1 0,0-1 0,0 1 0,0 0 0,0-1 0,0 1-1,0 0 1,0-1 0,0 1 0,0-1 0,0 1 0,0 0 0,0-1 0,0 1 0,0-1 0,-1 1 0,1 0 0,0-1 0,0 1 0,-1-1 0,-14-8 838,1 4-589,0 2 0,-1-1 0,-25-1 1,-10 0-6398</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01.349"/>
    </inkml:context>
    <inkml:brush xml:id="br0">
      <inkml:brushProperty name="width" value="0.05" units="cm"/>
      <inkml:brushProperty name="height" value="0.05" units="cm"/>
    </inkml:brush>
  </inkml:definitions>
  <inkml:trace contextRef="#ctx0" brushRef="#br0">34 1 24575,'-23'217'0,"16"-151"0,4 1 0,8 116 0,-4-175 0,0 0 0,1 0 0,0-1 0,0 1 0,0-1 0,1 1 0,0-1 0,1 0 0,4 7 0,-5-10 0,0 0 0,0-1 0,0 1 0,1-1 0,0 1 0,0-1 0,0 0 0,0 0 0,0-1 0,1 1 0,-1-1 0,1 0 0,-1 0 0,1 0 0,6 0 0,8 2 0,0-1 0,0-1 0,0 0 0,1-2 0,24-2 0,99-19 0,-93 13 0,30-7 0,54-7 0,-131 21 0,31-1 0,-33 2 0,0 0 0,1 0 0,-1 0 0,0 0 0,1 0 0,-1 1 0,0-1 0,1 0 0,-1 1 0,0-1 0,0 1 0,0-1 0,1 1 0,-1 0 0,0-1 0,0 1 0,0 0 0,0 0 0,0 0 0,1 1 0,-2-1-49,0-1 1,1 1-1,-1 0 0,0 0 0,-1-1 1,1 1-1,0 0 0,0-1 0,0 1 1,0 0-1,0-1 0,-1 1 0,1 0 1,0-1-1,-1 1 0,1 0 0,0-1 1,-1 1-1,1-1 0,-1 1 0,1-1 1,-1 1-1,1-1 0,-1 1 0,1-1 0,-1 1 1,-1 0-1,-9 6-6777</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02.265"/>
    </inkml:context>
    <inkml:brush xml:id="br0">
      <inkml:brushProperty name="width" value="0.05" units="cm"/>
      <inkml:brushProperty name="height" value="0.05" units="cm"/>
    </inkml:brush>
  </inkml:definitions>
  <inkml:trace contextRef="#ctx0" brushRef="#br0">443 65 24575,'0'-2'0,"0"-1"0,0 0 0,-1 1 0,1-1 0,-1 1 0,0-1 0,0 1 0,0-1 0,0 1 0,0-1 0,0 1 0,-1 0 0,1 0 0,-1 0 0,0 0 0,1 0 0,-1 0 0,0 0 0,0 0 0,0 1 0,0-1 0,-1 1 0,1-1 0,0 1 0,-1 0 0,1 0 0,-1 0 0,1 0 0,-6 0 0,-1-1 0,-1 0 0,0 0 0,0 2 0,0-1 0,0 1 0,-17 2 0,-39 8 0,-125 38 0,190-48 0,0 0 0,0 0 0,0 0 0,1 0 0,-1 0 0,0 1 0,0-1 0,0 0 0,1 1 0,-1-1 0,0 0 0,0 1 0,1-1 0,-1 1 0,0-1 0,1 1 0,-1-1 0,1 1 0,-1 0 0,1-1 0,-1 1 0,1 0 0,-1-1 0,1 1 0,-1 0 0,1 0 0,0 0 0,-1-1 0,1 2 0,1 0 0,-1 0 0,1-1 0,0 1 0,0 0 0,0-1 0,0 1 0,0-1 0,0 1 0,0-1 0,2 3 0,0-2 0,-1 1 0,0 0 0,1 0 0,-1 0 0,0 0 0,1 5 0,1 4 0,-1 1 0,-1 0 0,0 0 0,0-1 0,-2 1 0,1 0 0,-2 0 0,-1 15 0,-23 104 0,20-112 0,-11 36 0,10-40 0,1 2 0,1-1 0,0 0 0,-1 20 0,5-35 0,0-1 0,1 1 0,-1-1 0,0 0 0,0 1 0,1-1 0,-1 0 0,1 1 0,-1-1 0,1 0 0,-1 1 0,1-1 0,0 0 0,0 0 0,-1 0 0,1 0 0,0 0 0,0 0 0,0 0 0,0 0 0,0 0 0,1 0 0,-1 0 0,0-1 0,0 1 0,0 0 0,1-1 0,-1 1 0,0-1 0,1 0 0,-1 1 0,0-1 0,1 0 0,1 0 0,7 1 0,0 0 0,0-1 0,18-1 0,-12 0 0,22 0 0,-1-2 0,0-1 0,-1-2 0,37-11 0,-59 11-1365,-3 0-5461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03.986"/>
    </inkml:context>
    <inkml:brush xml:id="br0">
      <inkml:brushProperty name="width" value="0.05" units="cm"/>
      <inkml:brushProperty name="height" value="0.05" units="cm"/>
    </inkml:brush>
  </inkml:definitions>
  <inkml:trace contextRef="#ctx0" brushRef="#br0">22 21 24575,'36'-14'0,"-4"11"0,0 0 0,0 2 0,47 5 0,-47-1 0,-1 2 0,-1 1 0,1 1 0,-1 2 0,52 22 0,-77-29 0,-1 0 0,0 1 0,1-1 0,-1 0 0,0 1 0,0 0 0,0 0 0,-1 0 0,1 1 0,-1-1 0,0 1 0,0 0 0,0 0 0,0 0 0,2 6 0,-3-6 0,-1 0 0,0 1 0,0 0 0,0-1 0,-1 1 0,1 0 0,-1-1 0,0 1 0,0 0 0,-1-1 0,1 1 0,-1 0 0,0-1 0,0 1 0,-4 8 0,-4 7 0,-1 1 0,-1-1 0,-1-1 0,0 0 0,-2-1 0,0 0 0,-1-1 0,-1 0 0,0-2 0,-1 0 0,-1 0 0,-24 14 0,20-18 0,-1 0 0,1-2 0,-2-1 0,1 0 0,-1-2 0,-1-1 0,-42 4 0,62-9-76,0 1 1,0-1-1,0 0 0,0 0 0,0-1 0,0 1 0,0-1 0,1 0 1,-1-1-1,0 1 0,0-1 0,1 0 0,-1 0 0,1 0 1,0-1-1,0 0 0,-8-5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04.373"/>
    </inkml:context>
    <inkml:brush xml:id="br0">
      <inkml:brushProperty name="width" value="0.05" units="cm"/>
      <inkml:brushProperty name="height" value="0.05" units="cm"/>
    </inkml:brush>
  </inkml:definitions>
  <inkml:trace contextRef="#ctx0" brushRef="#br0">390 50 24575,'0'-2'0,"0"0"0,0 0 0,-1 0 0,1 0 0,-1 0 0,0 0 0,0 0 0,0 0 0,0 0 0,0 0 0,0 0 0,0 0 0,0 0 0,-1 1 0,1-1 0,-1 1 0,1-1 0,-1 1 0,0-1 0,1 1 0,-1 0 0,0 0 0,0 0 0,0 0 0,0 0 0,0 0 0,0 1 0,0-1 0,0 1 0,-1-1 0,-3 1 0,-3-2 0,0 1 0,0 1 0,0 0 0,0 0 0,0 0 0,-13 3 0,9 1 0,0 0 0,0 1 0,0 0 0,1 1 0,0 0 0,0 1 0,0 0 0,1 1 0,0 0 0,0 1 0,-16 17 0,15-12 0,0-1 0,1 2 0,1-1 0,0 2 0,1-1 0,0 1 0,1 0 0,-8 27 0,14-38 0,0 0 0,1 0 0,0 1 0,0-1 0,0 1 0,0-1 0,1 1 0,0-1 0,0 1 0,1-1 0,-1 1 0,1-1 0,1 0 0,-1 1 0,1-1 0,-1 0 0,1 0 0,1 0 0,-1 0 0,1 0 0,0 0 0,0-1 0,0 1 0,1-1 0,0 0 0,-1 0 0,2 0 0,-1-1 0,0 0 0,1 1 0,-1-1 0,1-1 0,0 1 0,8 3 0,4 0-97,0 0-1,1-2 1,-1 0-1,1 0 1,0-2-1,0 0 1,0-1-1,0-1 1,0-1-1,0 0 1,0-1-1,0-2 0,30-8 1,-17 3-6729</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04.699"/>
    </inkml:context>
    <inkml:brush xml:id="br0">
      <inkml:brushProperty name="width" value="0.05" units="cm"/>
      <inkml:brushProperty name="height" value="0.05" units="cm"/>
    </inkml:brush>
  </inkml:definitions>
  <inkml:trace contextRef="#ctx0" brushRef="#br0">86 76 24575,'-11'-1'0,"1"0"0,-1-1 0,1 0 0,-1-1 0,-14-6 0,24 9 0,1 0 0,0 0 0,0 0 0,-1 0 0,1 0 0,0 0 0,-1 0 0,1 0 0,0 0 0,0 0 0,-1 0 0,1 0 0,0-1 0,0 1 0,-1 0 0,1 0 0,0 0 0,0 0 0,0-1 0,-1 1 0,1 0 0,0 0 0,0 0 0,0-1 0,0 1 0,-1 0 0,1 0 0,0-1 0,0 1 0,0 0 0,0 0 0,0-1 0,0 1 0,0 0 0,0 0 0,0-1 0,0 1 0,0 0 0,0-1 0,0 1 0,0 0 0,0 0 0,0-1 0,14-6 0,26-1 0,-38 8 0,123-12 328,-73 8-1175,54-10 1,-87 10-5980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31.635"/>
    </inkml:context>
    <inkml:brush xml:id="br0">
      <inkml:brushProperty name="width" value="0.05" units="cm"/>
      <inkml:brushProperty name="height" value="0.05" units="cm"/>
    </inkml:brush>
  </inkml:definitions>
  <inkml:trace contextRef="#ctx0" brushRef="#br0">2383 223 24575,'-8'-17'0,"-1"0"0,0 1 0,-1 0 0,-1 1 0,-1 0 0,0 1 0,-1 0 0,0 1 0,-26-20 0,25 25 0,-1 1 0,1 0 0,-2 1 0,1 1 0,0 0 0,-1 1 0,0 1 0,0 0 0,-22 0 0,-21 1 0,-69 7 0,119-5 0,-96 9-70,0 5 0,1 5 0,1 4 0,1 4 0,1 5 0,2 4-1,1 4 1,2 5 0,2 4 0,-90 63 0,113-62 70,3 4 0,-122 122 0,141-122 0,2 3 0,3 1 0,-70 121 0,97-147-1,1 0 0,2 1 0,1 1 0,1 0 0,3 1 1,-8 40-1,15-60 0,1 1 1,1-1-1,0 1 0,1-1 1,0 1-1,1-1 1,5 18-1,-4-22 1,1 0 0,0 0 0,1-1 0,0 0-1,1 0 1,0 0 0,0 0 0,1-1 0,0 0-1,15 13 1,-6-8 1,1-1-1,0-1 1,1-1-1,1 0 0,-1-1 1,2-1-1,-1-1 1,1-1-1,24 6 0,8-2-17,1-1 0,79 4-1,-33-11-178,0-3-1,162-24 1,191-70-1087,-295 50 1283,238-103 0,-301 103 0,-2-3 0,-2-5 0,135-101 0,-182 118-63,-1-1 0,-2-2 0,-1-2 0,-3-1 0,41-60-1,-61 75 12,0 0 0,-3 0 0,0-2 0,15-46 0,-22 53 37,-1 1 1,-1-2-1,-1 1 0,-1 0 0,-1-1 1,0 1-1,-4-27 0,1 33 28,0 0 0,-2-1 1,1 2-1,-2-1 0,0 0 0,-1 1 0,0 0 1,-1 0-1,-1 1 0,-16-23 0,11 21 27,0 1 0,-1 0 0,0 1 0,-1 0 0,-1 1 0,0 1 0,-28-15-1,11 10 41,0 2 0,-1 1 0,-50-13 0,-106-8 65,50 20-171,0 7 0,-232 17 0,279-1-5555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12.052"/>
    </inkml:context>
    <inkml:brush xml:id="br0">
      <inkml:brushProperty name="width" value="0.05" units="cm"/>
      <inkml:brushProperty name="height" value="0.05" units="cm"/>
    </inkml:brush>
  </inkml:definitions>
  <inkml:trace contextRef="#ctx0" brushRef="#br0">36 74 24575,'0'-60'0,"0"47"0,0 42 0,-20 398 0,18-406 0,-6 50 0,3 112 0,4-180 0,1-1 0,1 1 0,-1 0 0,0 0 0,1-1 0,-1 1 0,1 0 0,0-1 0,0 1 0,0 0 0,0-1 0,1 1 0,-1-1 0,1 0 0,-1 0 0,1 1 0,0-1 0,3 3 0,-1-3 0,-1 0 0,1 0 0,-1-1 0,1 1 0,0-1 0,0 0 0,0 0 0,-1-1 0,1 1 0,0-1 0,0 0 0,7 0 0,179-11 0,-21 1 0,-43 8 0,227-14 0,-350 16 0,0 0 0,0-1 0,0 1 0,0-1 0,0 0 0,0 0 0,0 0 0,3-2 0,-5 3 0,-1 0 0,0 0 0,0-1 0,0 1 0,0 0 0,0 0 0,1 0 0,-1 0 0,0 0 0,0-1 0,0 1 0,0 0 0,0 0 0,0 0 0,0 0 0,0-1 0,0 1 0,1 0 0,-1 0 0,0 0 0,0 0 0,0-1 0,0 1 0,0 0 0,0 0 0,0 0 0,0-1 0,0 1 0,0 0 0,-1 0 0,1 0 0,0 0 0,0-1 0,0 1 0,0 0 0,0 0 0,0 0 0,0 0 0,0-1 0,0 1 0,-1 0 0,-15-9 0,-45-8-1365,41 12-5461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12.394"/>
    </inkml:context>
    <inkml:brush xml:id="br0">
      <inkml:brushProperty name="width" value="0.05" units="cm"/>
      <inkml:brushProperty name="height" value="0.05" units="cm"/>
    </inkml:brush>
  </inkml:definitions>
  <inkml:trace contextRef="#ctx0" brushRef="#br0">138 43 24575,'-6'-1'0,"0"0"0,0 0 0,0-1 0,1 1 0,-1-1 0,-8-5 0,-16-4 0,11 5 0,15 4 0,0 0 0,0 1 0,0 0 0,0-1 0,0 2 0,0-1 0,-7 0 0,11 1 0,0 1 0,0-1 0,0 0 0,0 1 0,0-1 0,-1 1 0,1-1 0,1 0 0,-1 1 0,0-1 0,0 1 0,0-1 0,0 0 0,0 1 0,0-1 0,0 1 0,0-1 0,1 0 0,-1 1 0,0-1 0,0 0 0,1 1 0,-1-1 0,0 0 0,0 1 0,1-1 0,-1 0 0,0 0 0,1 1 0,-1-1 0,12 13 0,6 1 0,1 0 0,0-1 0,1-1 0,40 18 0,-29-15 0,39 26 0,-61-35 0,-1 0 0,0 0 0,0 1 0,0 0 0,-1 1 0,0 0 0,-1 0 0,10 16 0,-14-21 0,-1 0 0,0 0 0,0 0 0,0 0 0,0 0 0,0 0 0,-1 0 0,0 0 0,1 0 0,-1 0 0,0 0 0,0 0 0,-1 0 0,1 0 0,-1 0 0,1 0 0,-1 0 0,0 0 0,0 0 0,0 0 0,-1-1 0,1 1 0,-1 0 0,1-1 0,-1 1 0,0-1 0,-4 5 0,-5 4 0,-1 0 0,-1 0 0,1-1 0,-17 9 0,14-8 0,-70 49-1365,73-49-5461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14.051"/>
    </inkml:context>
    <inkml:brush xml:id="br0">
      <inkml:brushProperty name="width" value="0.05" units="cm"/>
      <inkml:brushProperty name="height" value="0.05" units="cm"/>
    </inkml:brush>
  </inkml:definitions>
  <inkml:trace contextRef="#ctx0" brushRef="#br0">17 26 24575,'0'-21'0,"0"16"0,0 16 0,-8 113 0,0 15 0,13-55 342,-3-75-586,-1 0 0,1 1 0,1-1 0,0 0 1,0 0-1,7 14 0,-2-11-6582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14.377"/>
    </inkml:context>
    <inkml:brush xml:id="br0">
      <inkml:brushProperty name="width" value="0.05" units="cm"/>
      <inkml:brushProperty name="height" value="0.05" units="cm"/>
    </inkml:brush>
  </inkml:definitions>
  <inkml:trace contextRef="#ctx0" brushRef="#br0">1 80 24575,'11'-24'0,"-6"14"0,-1 0 0,1 1 0,10-14 0,-15 23 0,0 0 0,0 0 0,1-1 0,-1 1 0,0 0 0,0 0 0,0 0 0,0 0 0,0-1 0,0 1 0,1 0 0,-1 0 0,0 0 0,0 0 0,0 0 0,0 0 0,1-1 0,-1 1 0,0 0 0,0 0 0,0 0 0,0 0 0,1 0 0,-1 0 0,0 0 0,0 0 0,0 0 0,1 0 0,-1 0 0,0 0 0,0 0 0,1 0 0,-1 0 0,0 0 0,0 0 0,0 0 0,0 0 0,1 0 0,-1 1 0,4 8 0,-2 17 0,-2-25 0,-2 262-1365,2-245-5461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14.717"/>
    </inkml:context>
    <inkml:brush xml:id="br0">
      <inkml:brushProperty name="width" value="0.05" units="cm"/>
      <inkml:brushProperty name="height" value="0.05" units="cm"/>
    </inkml:brush>
  </inkml:definitions>
  <inkml:trace contextRef="#ctx0" brushRef="#br0">0 196 24575,'11'-30'0,"-10"25"0,0 0 0,1 1 0,0-1 0,0 0 0,0 0 0,0 1 0,1-1 0,-1 1 0,1 0 0,0 0 0,6-6 0,-8 10 0,1-1 0,-1 1 0,0-1 0,1 1 0,-1 0 0,0 0 0,1 0 0,-1 0 0,1 0 0,-1 0 0,0 0 0,1 0 0,-1 1 0,0-1 0,1 1 0,-1-1 0,0 1 0,1-1 0,-1 1 0,0-1 0,0 1 0,0 0 0,2 1 0,27 24 0,-28-23 0,71 72 0,36 34 0,-90-92 0,1-1 0,0-1 0,2-1 0,24 13 0,-43-26 0,0 1 0,0-1 0,0 0 0,0 1 0,0-1 0,1-1 0,-1 1 0,0 0 0,0-1 0,1 1 0,-1-1 0,0 0 0,1 0 0,-1-1 0,0 1 0,0-1 0,1 1 0,3-3 0,-4 2 0,0-1 0,0 0 0,-1 0 0,1 0 0,-1 0 0,0 0 0,1-1 0,-1 1 0,0-1 0,0 0 0,0 1 0,-1-1 0,1 0 0,-1 0 0,1 0 0,-1 0 0,0 0 0,1-6 0,2-10 0,-1 0 0,0 0 0,-2 0 0,0 0 0,-1 0 0,-1 0 0,-4-24 0,1 19 0,-1 0 0,-2 0 0,0 1 0,-1-1 0,-14-25 0,8 29 0,13 19 0,1 1 0,0 0 0,-1 0 0,1 0 0,0-1 0,0 1 0,-1 0 0,1 0 0,0 0 0,-1 0 0,1 0 0,-1-1 0,1 1 0,0 0 0,-1 0 0,1 0 0,0 0 0,-1 0 0,1 0 0,-1 0 0,1 0 0,0 0 0,-1 1 0,1-1 0,0 0 0,-1 0 0,1 0 0,0 0 0,-1 0 0,1 1 0,0-1 0,-1 0 0,1 0 0,0 0 0,0 1 0,-1-1 0,1 0 0,0 1 0,0-1 0,-1 0 0,1 0 0,0 1 0,0-1 0,0 0 0,0 1 0,-1-1 0,1 1 0,0-1 0,0 0 0,0 1 0,0-1 0,0 0 0,0 1 0,0-1 0,0 0 0,0 1 0,0 0 0,-4 34-1365,4-17-5461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32.672"/>
    </inkml:context>
    <inkml:brush xml:id="br0">
      <inkml:brushProperty name="width" value="0.05" units="cm"/>
      <inkml:brushProperty name="height" value="0.05" units="cm"/>
    </inkml:brush>
  </inkml:definitions>
  <inkml:trace contextRef="#ctx0" brushRef="#br0">2151 17 24575,'-298'-8'0,"-12"0"0,212 9-66,1 4 1,0 5-1,0 4 0,-123 35 0,161-32 30,1 3-1,1 3 1,2 2-1,0 2 1,2 3-1,1 2 0,1 2 1,-49 44-1,54-37 37,3 1 0,1 3 0,2 1 0,-54 84 0,76-101 0,1 0 0,1 1 0,2 1 0,1 0 0,2 1 0,1 0 0,1 1 0,2 0 0,-6 64 0,12-82-2,2 1 0,0-1 0,0 0 0,1 0 0,1 0 0,1 0 0,0 0 0,1-1 0,0 0 0,1 0-1,12 20 1,-7-17 66,1 0 0,0-2-1,1 1 1,1-2 0,1 0 0,0 0-1,0-1 1,22 13 0,6-1-42,0-1 1,1-3-1,2-1 1,0-2-1,0-3 1,2-1 0,57 8-1,16-4-460,211 4 1,-195-22 419,0-5 0,-1-7 0,0-5 0,-1-6 0,-1-6 0,-2-6 0,-1-6 0,158-72 1,-210 76 17,-3-4 0,98-69 0,-132 79 0,-1-2 0,-2-1 0,-1-2 0,-2-2 0,38-50 0,-63 72 0,0 0 0,-1-1 0,-1 0 0,0 0 0,-1-1 0,-1 0 0,-1-1 0,6-25 0,-10 34 0,-1-1 0,0 0 0,-1 0 0,0 0 0,0 0 0,-1 0 0,-1 0 0,0 0 0,0 0 0,-1 1 0,-1-1 0,1 1 0,-2 0 0,1 0 0,-2 0 0,-6-10 0,1 5-7,0 0 0,-2 1 0,1 1 0,-2 0 0,-26-20 1,14 15-82,-1 1 1,-51-24 0,2 11-752,-127-34 0,30 19-4406</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34.070"/>
    </inkml:context>
    <inkml:brush xml:id="br0">
      <inkml:brushProperty name="width" value="0.05" units="cm"/>
      <inkml:brushProperty name="height" value="0.05" units="cm"/>
    </inkml:brush>
  </inkml:definitions>
  <inkml:trace contextRef="#ctx0" brushRef="#br0">17 41 24575,'0'-35'0,"0"29"0,0 23 0,-8 121 0,0-15 0,7 75-1365,1-175-5461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34.424"/>
    </inkml:context>
    <inkml:brush xml:id="br0">
      <inkml:brushProperty name="width" value="0.05" units="cm"/>
      <inkml:brushProperty name="height" value="0.05" units="cm"/>
    </inkml:brush>
  </inkml:definitions>
  <inkml:trace contextRef="#ctx0" brushRef="#br0">0 116 24575,'3'-9'0,"1"-8"0,2-5 0,1-1 0,2 1 0,2 6 0,-1 9 0,-2 12 0,-2 13 0,-3 13 0,-1 12 0,-1 8 0,-1 7 0,0 5 0,-1 0 0,1-1 0,-4-3 0,0-12-8191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34.799"/>
    </inkml:context>
    <inkml:brush xml:id="br0">
      <inkml:brushProperty name="width" value="0.05" units="cm"/>
      <inkml:brushProperty name="height" value="0.05" units="cm"/>
    </inkml:brush>
  </inkml:definitions>
  <inkml:trace contextRef="#ctx0" brushRef="#br0">373 345 24575,'10'-12'0,"-1"0"0,0-1 0,-1 0 0,0-1 0,-1 0 0,7-19 0,-10 22 0,0-1 0,-1 1 0,0-1 0,0 1 0,-1-1 0,-1 0 0,0 0 0,-1-19 0,0 26 0,0 1 0,-1-1 0,1 1 0,-1-1 0,0 1 0,-1 0 0,1 0 0,-1-1 0,0 1 0,0 0 0,0 0 0,0 0 0,-1 1 0,1-1 0,-1 0 0,0 1 0,0 0 0,-1 0 0,1 0 0,-1 0 0,1 0 0,-1 1 0,0-1 0,0 1 0,-6-2 0,-2 0 0,0 1 0,0 1 0,-1 0 0,1 1 0,-1 0 0,1 1 0,-1 0 0,1 1 0,-1 0 0,1 1 0,-1 0 0,-22 9 0,20-6 0,0 0 0,1 2 0,0 0 0,0 0 0,0 1 0,1 1 0,0 0 0,1 1 0,-21 22 0,30-29 0,0 0 0,0 0 0,1 1 0,0 0 0,-1-1 0,1 1 0,1 0 0,-1 0 0,0 0 0,1 0 0,0 0 0,0 0 0,0 1 0,1-1 0,-1 0 0,1 0 0,0 1 0,1 7 0,0-6 0,1-1 0,0 1 0,0 0 0,0-1 0,0 1 0,1-1 0,0 0 0,1 0 0,-1 0 0,1 0 0,0-1 0,0 1 0,5 3 0,13 11 0,1-2 0,1-1 0,51 27 0,18 10 0,-80-44 0,-1 0 0,0 1 0,0 0 0,18 22 0,-28-30 0,0 0 0,-1 0 0,1 0 0,-1 0 0,1 0 0,-1 1 0,0-1 0,0 0 0,0 1 0,0-1 0,-1 1 0,1-1 0,0 1 0,-1-1 0,0 1 0,0-1 0,0 1 0,0-1 0,0 1 0,0 0 0,-1-1 0,1 1 0,-1-1 0,-1 4 0,0-2 0,0-1 0,0 1 0,0-1 0,-1 0 0,0 0 0,0 0 0,0 0 0,0 0 0,0 0 0,0-1 0,-1 0 0,1 0 0,-1 0 0,-6 3 0,-7 2 0,0-1 0,-1 0 0,0-1 0,0-2 0,-1 1 0,-30 0 0,35-3 0,1-1 0,0-1 0,0 0 0,0-1 0,1 0 0,-1-1 0,0 0 0,1-1 0,-1-1 0,-14-7 0,5-4-1365,7 2-5461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35.219"/>
    </inkml:context>
    <inkml:brush xml:id="br0">
      <inkml:brushProperty name="width" value="0.05" units="cm"/>
      <inkml:brushProperty name="height" value="0.05" units="cm"/>
    </inkml:brush>
  </inkml:definitions>
  <inkml:trace contextRef="#ctx0" brushRef="#br0">191 71 24575,'2'0'0,"0"0"0,-1 0 0,1-1 0,0 1 0,0 0 0,-1-1 0,1 1 0,0-1 0,-1 0 0,1 0 0,0 0 0,-1 1 0,1-1 0,-1-1 0,1 1 0,-1 0 0,0 0 0,0 0 0,1-1 0,-1 1 0,0-1 0,0 1 0,0-1 0,0 1 0,0-3 0,0 3 0,-1 0 0,0 0 0,1-1 0,-1 1 0,0 0 0,0 0 0,0 0 0,0-1 0,0 1 0,0 0 0,0 0 0,0 0 0,0-1 0,-1 1 0,1 0 0,0 0 0,-1 0 0,1 0 0,-1-1 0,0 1 0,1 0 0,-1 0 0,0 0 0,1 0 0,-1 1 0,0-1 0,0 0 0,0 0 0,0 0 0,0 1 0,0-1 0,0 0 0,0 1 0,0-1 0,0 1 0,0-1 0,-2 1 0,-2-2 0,-1 0 0,1 1 0,-1 0 0,1 0 0,-1 1 0,1 0 0,-1 0 0,1 0 0,-1 0 0,0 1 0,1 0 0,-1 0 0,1 1 0,0-1 0,-1 1 0,1 0 0,0 1 0,0-1 0,0 1 0,0 0 0,1 0 0,-1 1 0,1-1 0,0 1 0,-6 7 0,2-3 0,1 0 0,1 0 0,-1 1 0,2 0 0,-1 0 0,1 1 0,0-1 0,1 1 0,0 0 0,1 1 0,0-1 0,-3 17 0,6-22 0,0 0 0,-1-1 0,1 1 0,1 0 0,-1 0 0,1-1 0,0 1 0,0-1 0,0 1 0,0-1 0,1 1 0,0-1 0,2 5 0,-2-6 0,0 0 0,1 0 0,-1 0 0,1-1 0,0 1 0,0-1 0,0 1 0,0-1 0,0 0 0,0 0 0,0 0 0,1-1 0,-1 1 0,1-1 0,-1 0 0,1 0 0,3 1 0,0-1 0,-1 0 0,1 0 0,-1 0 0,1-1 0,-1 0 0,1 0 0,0-1 0,-1 0 0,1 0 0,-1 0 0,1-1 0,-1 0 0,0 0 0,0-1 0,0 0 0,0 0 0,9-6 0,-10 5 0,1-1 0,-1 0 0,0 0 0,0-1 0,-1 1 0,1-1 0,-1 0 0,-1 0 0,1-1 0,-1 1 0,0-1 0,0 0 0,-1 0 0,0 1 0,0-1 0,1-8 0,-3 0 0,2-1 0,0 16 0,2 10 0,-1-1-170,1 0-1,0 0 0,0-1 1,1 1-1,0-1 0,0 0 1,9 10-1,-2-6-6655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35.575"/>
    </inkml:context>
    <inkml:brush xml:id="br0">
      <inkml:brushProperty name="width" value="0.05" units="cm"/>
      <inkml:brushProperty name="height" value="0.05" units="cm"/>
    </inkml:brush>
  </inkml:definitions>
  <inkml:trace contextRef="#ctx0" brushRef="#br0">18 60 24575,'-1'-6'0,"0"1"0,0-1 0,0 1 0,-1-1 0,0 1 0,-3-7 0,2 23 0,2 9 0,18 135 0,-17-152 0,6 28 0,-6-30 0,0 0 0,0 0 0,1 1 0,-1-1 0,0 0 0,1 0 0,-1 0 0,1 0 0,-1 0 0,1 0 0,0 0 0,0 0 0,-1 0 0,1 0 0,0 0 0,0 0 0,0 0 0,0-1 0,0 1 0,2 1 0,-2-2 0,0-1 0,0 1 0,0 0 0,0-1 0,0 1 0,0-1 0,0 1 0,0-1 0,0 1 0,0-1 0,0 0 0,0 1 0,0-1 0,0 0 0,-1 0 0,1 0 0,0 0 0,-1 1 0,1-1 0,0 0 0,-1 0 0,1 0 0,-1 0 0,0 0 0,1-2 0,11-29 0,8-55 0,3-10 0,-23 96 1,6-13 339,-6 13-391,1 1-1,-1-1 0,0 1 1,0 0-1,1-1 0,-1 1 0,0 0 1,1-1-1,-1 1 0,0 0 1,1 0-1,-1-1 0,0 1 0,1 0 1,-1 0-1,1 0 0,-1-1 1,0 1-1,1 0 0,-1 0 0,1 0 1,-1 0-1,1 0 0,-1 0 1,0 0-1,1 0 0,-1 0 1,1 0-1,-1 0 0,1 0 0,-1 0 1,1 1-1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46.354"/>
    </inkml:context>
    <inkml:brush xml:id="br0">
      <inkml:brushProperty name="width" value="0.05" units="cm"/>
      <inkml:brushProperty name="height" value="0.05" units="cm"/>
    </inkml:brush>
  </inkml:definitions>
  <inkml:trace contextRef="#ctx0" brushRef="#br0">18 32 24575,'0'-3'0,"-3"-4"0,-4-4 0,0 1-8191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35.952"/>
    </inkml:context>
    <inkml:brush xml:id="br0">
      <inkml:brushProperty name="width" value="0.05" units="cm"/>
      <inkml:brushProperty name="height" value="0.05" units="cm"/>
    </inkml:brush>
  </inkml:definitions>
  <inkml:trace contextRef="#ctx0" brushRef="#br0">1 132 24575,'36'14'0,"-20"-11"0,1-1 0,1-1 0,18 0 0,-30-1 0,-1 0 0,0-1 0,1 1 0,-1-1 0,0 0 0,1-1 0,-1 1 0,0-1 0,0 0 0,0 0 0,0-1 0,-1 1 0,1-1 0,4-4 0,-7 6 0,-1-1 0,1 0 0,-1 1 0,1-1 0,-1 0 0,1 0 0,-1 0 0,0 0 0,0 0 0,0 0 0,0 0 0,0-1 0,-1 1 0,1 0 0,0 0 0,-1-1 0,0 1 0,0-1 0,0 1 0,0 0 0,0-1 0,0 1 0,0 0 0,-1-1 0,1 1 0,-1 0 0,0 0 0,1-1 0,-1 1 0,0 0 0,0 0 0,-1 0 0,1 0 0,0 0 0,-1 0 0,1 0 0,-1 1 0,0-1 0,1 1 0,-4-3 0,0 0 0,0-1 0,-1 2 0,1-1 0,-1 0 0,0 1 0,0 0 0,0 1 0,-1-1 0,1 1 0,-1 0 0,1 1 0,-1 0 0,-8-1 0,10 2 0,1 0 0,0 0 0,-1 1 0,1-1 0,0 1 0,0 0 0,-1 1 0,1-1 0,0 1 0,0 0 0,0-1 0,1 2 0,-1-1 0,0 0 0,1 1 0,0 0 0,-1 0 0,1 0 0,0 0 0,0 0 0,1 0 0,-1 1 0,1 0 0,0-1 0,-1 1 0,2 0 0,-1 0 0,0 0 0,1 0 0,0 1 0,0-1 0,-1 7 0,1-2 0,0 0 0,0 0 0,1 0 0,0 0 0,1 0 0,0 0 0,0 0 0,1-1 0,0 1 0,1 0 0,0-1 0,0 1 0,1-1 0,9 15 0,-7-14-41,0-1 0,1-1-1,1 1 1,-1-1-1,1 0 1,0-1 0,0 0-1,1 0 1,0-1 0,0 0-1,0 0 1,1-1-1,-1 0 1,1-1 0,0 0-1,0-1 1,0 0 0,1 0-1,-1-1 1,0-1-1,1 1 1,-1-2 0,0 1-1,0-2 1,1 1 0,-1-1-1,0-1 1,0 0-1,0 0 1,-1-1 0,1 0-1,11-8 1,-8 4-6785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39.889"/>
    </inkml:context>
    <inkml:brush xml:id="br0">
      <inkml:brushProperty name="width" value="0.05" units="cm"/>
      <inkml:brushProperty name="height" value="0.05" units="cm"/>
    </inkml:brush>
  </inkml:definitions>
  <inkml:trace contextRef="#ctx0" brushRef="#br0">10 30 24575,'-7'-25'0,"5"21"0,5 17 0,6 26 0,-2 1 0,-2 1 0,-1-1 0,-2 0 0,-5 60 0,-4-48-1365,3-32-5461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40.233"/>
    </inkml:context>
    <inkml:brush xml:id="br0">
      <inkml:brushProperty name="width" value="0.05" units="cm"/>
      <inkml:brushProperty name="height" value="0.05" units="cm"/>
    </inkml:brush>
  </inkml:definitions>
  <inkml:trace contextRef="#ctx0" brushRef="#br0">30 176 24575,'-6'-13'0,"1"-1"0,0 0 0,1 0 0,1-1 0,0 1 0,0-19 0,2 31 0,1 0 0,0 0 0,0 0 0,0 0 0,0-1 0,1 1 0,-1 0 0,0 0 0,1 0 0,0 0 0,-1 0 0,1 0 0,0 0 0,0 0 0,0 0 0,0 1 0,1-1 0,-1 0 0,0 0 0,1 1 0,-1-1 0,1 1 0,-1 0 0,1-1 0,0 1 0,0 0 0,0 0 0,-1 0 0,1 0 0,0 0 0,0 0 0,0 1 0,1-1 0,-1 1 0,0-1 0,2 1 0,10-2 0,-1 2 0,0-1 0,1 1 0,21 4 0,-27-3 0,32 3 0,45 11 0,-72-12 0,-1 1 0,0 0 0,0 1 0,0 0 0,0 0 0,-1 1 0,19 14 0,-27-18 0,-1-1 0,1 1 0,-1 0 0,0 0 0,0 1 0,0-1 0,0 0 0,0 1 0,-1-1 0,1 1 0,-1-1 0,1 1 0,-1 0 0,0 0 0,0 0 0,0 0 0,-1-1 0,1 1 0,-1 0 0,1 0 0,-1 0 0,0 0 0,0 1 0,0-1 0,-1 0 0,1-1 0,-1 1 0,0 0 0,0 0 0,0 0 0,0 0 0,0 0 0,0-1 0,-1 1 0,1 0 0,-1-1 0,0 0 0,0 1 0,0-1 0,0 0 0,0 0 0,-5 4 0,-6 4 43,0 0 0,0-1-1,-1-1 1,-1 0 0,0-1-1,0 0 1,-18 5 0,0-2-612,0-1 0,-49 5 0,52-11-6257</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40.591"/>
    </inkml:context>
    <inkml:brush xml:id="br0">
      <inkml:brushProperty name="width" value="0.05" units="cm"/>
      <inkml:brushProperty name="height" value="0.05" units="cm"/>
    </inkml:brush>
  </inkml:definitions>
  <inkml:trace contextRef="#ctx0" brushRef="#br0">303 45 24575,'0'-1'0,"-1"0"0,1-1 0,-1 1 0,1 0 0,-1-1 0,1 1 0,-1 0 0,0 0 0,0-1 0,1 1 0,-1 0 0,0 0 0,0 0 0,0 0 0,0 0 0,0 1 0,-1-1 0,1 0 0,0 0 0,0 1 0,0-1 0,-1 0 0,-1 0 0,-36-11 0,34 11 0,-3-1 0,1 0 0,-1 1 0,0 0 0,0 1 0,0-1 0,1 2 0,-1-1 0,0 1 0,0 0 0,1 1 0,-1 0 0,0 0 0,1 0 0,0 1 0,0 0 0,0 1 0,0 0 0,0 0 0,1 0 0,-1 1 0,1-1 0,0 2 0,1-1 0,-1 1 0,1 0 0,0 0 0,-6 10 0,6-8 0,1-1 0,-1 1 0,2 0 0,-1 1 0,1-1 0,0 1 0,1-1 0,0 1 0,0 0 0,1 0 0,0 0 0,1 0 0,0 0 0,0 0 0,1 0 0,0 0 0,0 0 0,1 0 0,1-1 0,-1 1 0,1-1 0,1 1 0,7 14 0,-6-17 31,-1 1 0,1-1 0,1 1 0,-1-1 0,1-1 0,0 1 0,0-1 0,1 0 1,-1-1-1,12 7 0,-6-6-275,-1 0 0,1-1 0,0 0 0,0-1 1,0 0-1,14 1 0,15 0-6582</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40.932"/>
    </inkml:context>
    <inkml:brush xml:id="br0">
      <inkml:brushProperty name="width" value="0.05" units="cm"/>
      <inkml:brushProperty name="height" value="0.05" units="cm"/>
    </inkml:brush>
  </inkml:definitions>
  <inkml:trace contextRef="#ctx0" brushRef="#br0">89 104 24575,'-6'0'0,"-7"0"0,-8 0 0,-3 0 0,6 0 0,11 0 0,13 0 0,11 0 0,12 0 0,9 0 0,4-3 0,-5-1-8191</inkml:trace>
  <inkml:trace contextRef="#ctx0" brushRef="#br0" timeOffset="1">738 19 24575,'-3'0'0,"-4"0"0,-4 0 0,1-3 0,4-1 0,9 0 0,7 1 0,8 1 0,6 1 0,3 0 0,-4 1-8191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41.272"/>
    </inkml:context>
    <inkml:brush xml:id="br0">
      <inkml:brushProperty name="width" value="0.05" units="cm"/>
      <inkml:brushProperty name="height" value="0.05" units="cm"/>
    </inkml:brush>
  </inkml:definitions>
  <inkml:trace contextRef="#ctx0" brushRef="#br0">1 32 24575,'0'3'0,"3"1"0,4-3 0,6-2 0,7-4 0,6 0 0,5-1 0,2 0 0,1-1 0,1 2 0,-5 1-8191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41.597"/>
    </inkml:context>
    <inkml:brush xml:id="br0">
      <inkml:brushProperty name="width" value="0.05" units="cm"/>
      <inkml:brushProperty name="height" value="0.05" units="cm"/>
    </inkml:brush>
  </inkml:definitions>
  <inkml:trace contextRef="#ctx0" brushRef="#br0">215 0 24575,'-1'16'0,"0"0"0,-1-1 0,-1 1 0,-1-1 0,0 0 0,-1 0 0,-12 25 0,-63 105 0,16-34 0,39-59-1365,16-33-5461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41.922"/>
    </inkml:context>
    <inkml:brush xml:id="br0">
      <inkml:brushProperty name="width" value="0.05" units="cm"/>
      <inkml:brushProperty name="height" value="0.05" units="cm"/>
    </inkml:brush>
  </inkml:definitions>
  <inkml:trace contextRef="#ctx0" brushRef="#br0">99 3 24575,'0'0'0,"1"0"0,-1 0 0,0 0 0,0 0 0,0 0 0,0 0 0,0-1 0,0 1 0,0 0 0,0 0 0,0 0 0,0 0 0,0 0 0,0 0 0,0 0 0,0 0 0,-1 0 0,1 0 0,0 0 0,0-1 0,0 1 0,0 0 0,0 0 0,0 0 0,0 0 0,0 0 0,0 0 0,0 0 0,0 0 0,0 0 0,0 0 0,0 0 0,0 0 0,0 0 0,0 0 0,-1 0 0,1 0 0,0 0 0,0 0 0,0 0 0,0 0 0,0 0 0,0 0 0,0 0 0,0 0 0,0 0 0,0 0 0,0 0 0,-1 0 0,1 0 0,0 0 0,0 0 0,0 0 0,0 0 0,0 0 0,0 0 0,0 0 0,0 0 0,0 0 0,0 0 0,0 0 0,-7 6 0,-4 9 0,0 7 0,1 0 0,1 1 0,-10 40 0,-9 74 0,26-99-1365,5-22-5461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42.403"/>
    </inkml:context>
    <inkml:brush xml:id="br0">
      <inkml:brushProperty name="width" value="0.05" units="cm"/>
      <inkml:brushProperty name="height" value="0.05" units="cm"/>
    </inkml:brush>
  </inkml:definitions>
  <inkml:trace contextRef="#ctx0" brushRef="#br0">95 140 24575,'-3'-3'0,"0"0"0,0 1 0,-1-1 0,1 1 0,-1 0 0,0 0 0,1 0 0,-9-3 0,12 5 0,-1 0 0,0 0 0,0-1 0,0 1 0,0 0 0,0 0 0,0 0 0,0 0 0,0 1 0,0-1 0,0 0 0,0 0 0,0 1 0,0-1 0,0 0 0,0 1 0,0-1 0,0 1 0,0-1 0,1 1 0,-1-1 0,0 1 0,0 0 0,1-1 0,-1 1 0,0 0 0,1 0 0,-1-1 0,0 1 0,1 0 0,0 0 0,-1 0 0,1 0 0,-1 0 0,1 0 0,0 0 0,0 0 0,-1 0 0,1 0 0,0 0 0,0 0 0,0 1 0,-3 20 0,2 1 0,1 34 0,0-31 0,-4 42 0,3-57 0,1-5 0,0-1 0,-1 0 0,0 0 0,0 0 0,0 0 0,-1 0 0,1 0 0,-1-1 0,0 1 0,-5 7 0,12-45 0,48-217 0,-53 249 0,0-1 0,0 1 0,1-1 0,-1 1 0,1-1 0,-1 1 0,1 0 0,-1-1 0,1 1 0,-1 0 0,1-1 0,0 1 0,0 0 0,0 0 0,0 0 0,0 0 0,2-2 0,-2 3 0,0 0 0,0 0 0,0 1 0,0-1 0,0 0 0,-1 1 0,1-1 0,0 0 0,0 1 0,0-1 0,0 1 0,0-1 0,-1 1 0,1 0 0,0-1 0,0 1 0,-1 0 0,1-1 0,0 1 0,-1 0 0,1 0 0,-1 0 0,1 0 0,-1-1 0,0 1 0,1 2 0,6 9 0,5 8 0,1 0 0,0-1 0,23 25 0,-32-40 0,0 1 0,1-1 0,-1 0 0,1-1 0,0 1 0,0-1 0,0 0 0,0 0 0,1-1 0,-1 1 0,1-1 0,0 0 0,0-1 0,-1 0 0,1 1 0,0-2 0,0 1 0,11-1 0,-13-1 0,-1 0 0,1 0 0,0 0 0,-1 0 0,1-1 0,-1 1 0,1-1 0,-1 0 0,0 0 0,0 0 0,0-1 0,0 1 0,0-1 0,0 0 0,-1 1 0,1-1 0,2-5 0,5-7 0,-1 0 0,11-24 0,-14 26 0,5-10-273,0-1 0,-2-1 0,-1 1 0,5-28 0,-12 43-6553</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43.013"/>
    </inkml:context>
    <inkml:brush xml:id="br0">
      <inkml:brushProperty name="width" value="0.05" units="cm"/>
      <inkml:brushProperty name="height" value="0.05" units="cm"/>
    </inkml:brush>
  </inkml:definitions>
  <inkml:trace contextRef="#ctx0" brushRef="#br0">235 235 24575,'11'-12'0,"-1"1"0,0-2 0,0 1 0,13-26 0,-20 32 0,0 0 0,0 0 0,0-1 0,-1 1 0,0-1 0,-1 1 0,1-1 0,-1 1 0,0-1 0,-1 0 0,0 1 0,0-1 0,-2-12 0,2 16 0,-1 1 0,0 0 0,0-1 0,0 1 0,0 0 0,0-1 0,0 1 0,-1 0 0,1 0 0,-1 0 0,0 0 0,1 0 0,-1 0 0,0 1 0,0-1 0,0 1 0,0-1 0,-1 1 0,1 0 0,0-1 0,-1 1 0,1 1 0,0-1 0,-1 0 0,1 0 0,-1 1 0,1 0 0,-1-1 0,0 1 0,1 0 0,-1 0 0,1 0 0,-4 1 0,-5 0 0,0 1 0,0 0 0,0 1 0,1 0 0,-1 0 0,-14 8 0,10-4 0,0 1 0,0 1 0,0 0 0,1 1 0,-16 14 0,27-21 0,0 0 0,0 0 0,1 1 0,-1-1 0,1 1 0,-1-1 0,1 1 0,0 0 0,1-1 0,-1 1 0,-1 8 0,2-9 0,1 0 0,0-1 0,0 1 0,0 0 0,0 0 0,1-1 0,-1 1 0,1 0 0,0-1 0,0 1 0,0-1 0,0 1 0,0-1 0,0 1 0,1-1 0,-1 0 0,1 0 0,-1 1 0,1-1 0,3 2 0,1 1 0,0 0 0,0-1 0,0 0 0,1 0 0,0-1 0,0 0 0,0 0 0,0-1 0,0 1 0,0-2 0,1 1 0,14 1 0,-35 2 0,0 2 0,0-1 0,1 2 0,0 0 0,1 0 0,-18 16 0,25-20 0,0 1 0,-1-1 0,2 1 0,-1-1 0,1 1 0,-1 0 0,1 0 0,1 1 0,-1-1 0,1 1 0,0-1 0,0 1 0,0 0 0,1 0 0,0 0 0,0-1 0,1 1 0,0 10 0,0-13 10,0 0-1,1-1 1,-1 1-1,1 0 1,0 0-1,0 0 1,0-1-1,0 1 1,0 0-1,1-1 1,-1 1-1,1-1 0,0 1 1,0-1-1,0 0 1,0 0-1,3 3 1,-1-2 5,0-1 1,0 0-1,1 0 1,-1 0-1,0 0 1,1-1 0,-1 1-1,1-1 1,-1 0-1,6 0 1,5 0-301,-1-1 1,1-1-1,-1 0 1,1-1-1,27-6 1,-5-3-6542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46.691"/>
    </inkml:context>
    <inkml:brush xml:id="br0">
      <inkml:brushProperty name="width" value="0.05" units="cm"/>
      <inkml:brushProperty name="height" value="0.05" units="cm"/>
    </inkml:brush>
  </inkml:definitions>
  <inkml:trace contextRef="#ctx0" brushRef="#br0">103 56 24575,'-7'-1'0,"-1"1"0,1-2 0,-15-3 0,-18-3 0,22 7 0,26 1 0,16 0 0,195-8 0,-40 0 0,-164 7 18,34 1-479,1-2 0,62-12 0,-88 8-6365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44.231"/>
    </inkml:context>
    <inkml:brush xml:id="br0">
      <inkml:brushProperty name="width" value="0.05" units="cm"/>
      <inkml:brushProperty name="height" value="0.05" units="cm"/>
    </inkml:brush>
  </inkml:definitions>
  <inkml:trace contextRef="#ctx0" brushRef="#br0">35 210 24575,'-2'-1'0,"1"1"0,-1 0 0,0-1 0,1 1 0,-1-1 0,0 1 0,1-1 0,-1 0 0,1 0 0,-1 0 0,1 0 0,-1 0 0,1 0 0,0 0 0,-1 0 0,1-1 0,0 1 0,0 0 0,0-1 0,0 1 0,-1-3 0,2 4 0,-1-1 0,1 0 0,0 1 0,-1-1 0,1 0 0,0 0 0,0 1 0,0-1 0,0 0 0,0 0 0,0 0 0,0 1 0,0-1 0,0 0 0,0 0 0,0 0 0,0 1 0,0-1 0,1 0 0,-1 0 0,0 1 0,0-1 0,1 0 0,-1 1 0,1-1 0,-1 0 0,1 1 0,-1-1 0,1 0 0,-1 1 0,1-1 0,-1 1 0,1-1 0,0 1 0,-1-1 0,1 1 0,0 0 0,-1-1 0,1 1 0,0 0 0,0 0 0,-1-1 0,1 1 0,0 0 0,0 0 0,0 0 0,-1 0 0,2 0 0,16-3 0,0 1 0,1 1 0,-1 0 0,23 3 0,-32-1 0,0 0 0,0 1 0,0 0 0,0 0 0,0 1 0,0 0 0,-1 1 0,1 0 0,-1 0 0,10 7 0,-15-9 0,0 1 0,0-1 0,0 1 0,-1 0 0,1 0 0,-1 0 0,0 0 0,1 1 0,-1-1 0,-1 1 0,1-1 0,0 1 0,-1 0 0,0-1 0,0 1 0,0 0 0,0 0 0,-1 0 0,1 0 0,-1 6 0,0-7 0,-1 0 0,1 1 0,-1-1 0,0 0 0,0 0 0,0 0 0,0 0 0,0 0 0,-1-1 0,0 1 0,1 0 0,-1-1 0,0 1 0,0-1 0,0 1 0,-1-1 0,1 0 0,0 0 0,-1 0 0,1 0 0,-1 0 0,0-1 0,0 1 0,0-1 0,-5 2 0,7-2 0,-1-1 0,0 1 0,1-1 0,-1 1 0,0-1 0,0 0 0,1 1 0,-1-1 0,0 0 0,1 0 0,-1 0 0,0 0 0,0-1 0,1 1 0,-1 0 0,0-1 0,1 1 0,-3-2 0,3 1 0,-1 0 0,1 0 0,0 0 0,0 0 0,0 0 0,1 0 0,-1 0 0,0 0 0,0 0 0,1-1 0,-1 1 0,0 0 0,1-1 0,-1 1 0,1 0 0,0-1 0,-1 1 0,1-2 0,0-1 0,0-1 0,0 0 0,0 1 0,0-1 0,1 1 0,0-1 0,0 1 0,0-1 0,0 1 0,1 0 0,0 0 0,4-8 0,0 3 0,1 0 0,0 1 0,0 0 0,1 0 0,0 1 0,0-1 0,1 2 0,0-1 0,0 1 0,15-6 0,-16 8 0,-1 1 0,1 0 0,0 0 0,0 1 0,0 0 0,0 1 0,0-1 0,0 2 0,0-1 0,0 1 0,1 0 0,-1 1 0,0 0 0,14 3 0,-17-2 0,-1 0 0,0-1 0,0 1 0,-1 1 0,1-1 0,0 1 0,-1-1 0,1 1 0,-1 0 0,0 0 0,0 1 0,0-1 0,0 0 0,-1 1 0,1 0 0,-1 0 0,0 0 0,0 0 0,-1 0 0,1 0 0,-1 0 0,0 0 0,1 7 0,-1-7 0,0 1 0,-1-1 0,1 1 0,-1 0 0,0-1 0,-1 1 0,1-1 0,-1 1 0,0-1 0,0 1 0,0-1 0,-1 1 0,0-1 0,1 0 0,-2 0 0,1 0 0,0 0 0,-1 0 0,0 0 0,1-1 0,-1 1 0,-5 3 0,7-6 0,0 0 0,0 0 0,0-1 0,0 1 0,0 0 0,0-1 0,0 1 0,-1-1 0,1 1 0,0-1 0,0 0 0,-3 1 0,4-1 0,-1 0 0,1 0 0,-1 0 0,1 0 0,-1 0 0,1 0 0,-1-1 0,1 1 0,-1 0 0,1 0 0,0 0 0,-1-1 0,1 1 0,-1 0 0,1 0 0,0-1 0,-1 1 0,1 0 0,-1-1 0,1 1 0,0-1 0,-1 0 0,0 0 0,1-1 0,-1 1 0,1-1 0,-1 0 0,1 1 0,0-1 0,0 0 0,-1 1 0,1-1 0,0 0 0,1 0 0,-1 1 0,0-1 0,0 0 0,1 1 0,-1-1 0,1-1 0,5-10 0,0 0 0,1 0 0,0 1 0,1-1 0,0 2 0,1-1 0,0 1 0,0 1 0,2 0 0,14-12 0,-14 13 0,-1 2 0,1-1 0,1 1 0,-1 1 0,1 0 0,0 1 0,0 0 0,1 1 0,0 0 0,0 1 0,19-2 0,-28 4 0,1 1 0,0 0 0,0 0 0,-1 1 0,1-1 0,0 1 0,-1 0 0,1 1 0,0-1 0,-1 1 0,0 0 0,1 0 0,-1 0 0,0 0 0,0 1 0,0 0 0,0-1 0,3 5 0,-7-6 0,1 0 0,-1 0 0,1 0 0,-1 0 0,1 1 0,-1-1 0,0 0 0,0 0 0,0 0 0,0 1 0,0-1 0,0 0 0,0 0 0,0 0 0,0 1 0,0-1 0,-1 0 0,1 0 0,0 0 0,-1 0 0,1 1 0,-1-1 0,-1 1 0,-18 31 0,11-21 0,6-7 0,0 1 0,0 0 0,0 0 0,1 0 0,-1 0 0,2 1 0,-1-1 0,1 0 0,-1 1 0,1 8 0,1-13 0,0 1 0,0-1 0,1 1 0,-1-1 0,1 0 0,0 1 0,-1-1 0,1 0 0,0 0 0,0 1 0,0-1 0,0 0 0,1 0 0,-1 0 0,1 0 0,-1-1 0,1 1 0,0 0 0,-1-1 0,1 1 0,0-1 0,0 1 0,0-1 0,0 0 0,1 0 0,-1 0 0,0 0 0,0 0 0,1 0 0,2 0 0,3 1 0,1-1 0,0 0 0,-1-1 0,1 0 0,0 0 0,-1-1 0,1 0 0,0 0 0,-1-1 0,15-5 0,-13 4 0,0-1 0,0 0 0,-1 0 0,1-1 0,-1-1 0,0 0 0,0 0 0,10-10 0,-17 14 0,0 0 0,0 0 0,0 0 0,0 0 0,-1 0 0,1 0 0,-1-1 0,1 1 0,-1-1 0,0 1 0,0-1 0,0 1 0,0-1 0,0 0 0,-1 0 0,1 1 0,-1-1 0,0 0 0,0 0 0,0 1 0,0-1 0,0 0 0,-1 0 0,1 1 0,-1-1 0,0 0 0,0 1 0,0-1 0,0 1 0,0-1 0,0 1 0,-1-1 0,1 1 0,-1 0 0,0-1 0,1 1 0,-5-3 0,-1-1 0,1 0 0,-1 0 0,0 1 0,0 0 0,-1 1 0,0-1 0,1 1 0,-2 1 0,1 0 0,-16-5 0,-14 4 0,34 4 0,17 0 0,-7 1 0,12-2 0,0 0 0,-1-2 0,1 0 0,-1 0 0,25-10 0,-20 7 0,1 0 0,33-4 0,-50 10 0,-1 0 0,0 0 0,0 0 0,1 1 0,-1 0 0,0 0 0,0 1 0,0-1 0,0 1 0,0 0 0,0 0 0,-1 1 0,1 0 0,-1-1 0,0 2 0,1-1 0,-1 0 0,-1 1 0,1 0 0,0-1 0,-1 2 0,0-1 0,5 8 0,-2-2 0,-1-1 0,0 1 0,-1 0 0,0 0 0,-1 1 0,0-1 0,0 1 0,-1-1 0,-1 1 0,1 17 0,-1-27 0,-1-1 0,0 1 0,0 0 0,0 0 0,0 0 0,0-1 0,0 1 0,0 0 0,0 0 0,-1-1 0,1 1 0,0 0 0,0 0 0,-1-1 0,1 1 0,0 0 0,-1 0 0,1-1 0,-1 1 0,1 0 0,-1-1 0,1 1 0,-1-1 0,1 1 0,-1-1 0,0 1 0,0 0 0,0-1 0,0-1 0,1 1 0,-1 0 0,0 0 0,1-1 0,-1 1 0,0 0 0,0-1 0,1 1 0,-1-1 0,1 1 0,-1-1 0,0 1 0,1-1 0,-1 1 0,1-1 0,-1 0 0,1 1 0,0-1 0,-1 0 0,1 1 0,-1-1 0,1 0 0,0 1 0,0-1 0,0 0 0,-1-1 0,-1-4 0,1-1 0,0 0 0,0 0 0,0 0 0,1 0 0,0 1 0,0-1 0,0 0 0,1 0 0,0 0 0,1 0 0,0 1 0,0-1 0,0 1 0,1-1 0,-1 1 0,2 0 0,-1 0 0,1 0 0,7-10 0,-3 7 0,-1-1 0,2 1 0,-1 0 0,1 1 0,0 0 0,1 1 0,0 0 0,0 0 0,0 1 0,1 0 0,13-4 0,17-1 342,-39 11-449,0 0 0,1 0 1,-1-1-1,0 1 0,1 1 1,-1-1-1,0 0 0,0 1 1,1-1-1,-1 1 0,0-1 1,0 1-1,0 0 0,0 0 1,4 3-1,2 4-6719</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48.445"/>
    </inkml:context>
    <inkml:brush xml:id="br0">
      <inkml:brushProperty name="width" value="0.05" units="cm"/>
      <inkml:brushProperty name="height" value="0.05" units="cm"/>
    </inkml:brush>
  </inkml:definitions>
  <inkml:trace contextRef="#ctx0" brushRef="#br0">447 28 24575,'4'-12'0,"-2"2"0,-3 9 0,1 1 0,0 0 0,-1-1 0,1 1 0,-1-1 0,1 1 0,-1 0 0,1-1 0,-1 1 0,1 0 0,-1 0 0,0 0 0,1-1 0,-1 1 0,1 0 0,-1 0 0,0 0 0,1 0 0,-1 0 0,1 0 0,-1 0 0,0 0 0,0 0 0,-13 1 0,1 1 0,0 0 0,-1 0 0,1 1 0,0 1 0,0 0 0,-20 11 0,-84 49 0,113-62 0,-18 12 0,-1 1 0,2 0 0,0 2 0,-18 18 0,33-28 0,-1 0 0,1 0 0,1 0 0,-1 1 0,1 0 0,0 0 0,1 0 0,0 0 0,1 1 0,-1 0 0,1-1 0,1 1 0,0 0 0,-2 18 0,4-23 0,0 0 0,0 0 0,1 0 0,-1 0 0,1 0 0,0 0 0,0 0 0,0 0 0,0-1 0,1 1 0,-1 0 0,1-1 0,0 1 0,0-1 0,1 0 0,2 4 0,0-3 0,-1 0 0,1 0 0,0 0 0,0 0 0,0-1 0,1 0 0,-1 0 0,1-1 0,8 4 0,7-1 0,0 0 0,-1-2 0,2 0 0,41 0 0,-26-4 0,1-1 0,-1-1 0,0-3 0,0-1 0,-1-1 0,0-2 0,0-2 0,40-19 0,-73 29 0,22-12 0,-24 14 0,0 0 0,0-1 0,0 0 0,0 1 0,0-1 0,-1 0 0,1 1 0,0-1 0,0 0 0,-1 0 0,1 1 0,-1-1 0,1 0 0,0 0 0,-1 0 0,0 0 0,1 0 0,-1 0 0,1 0 0,-1 0 0,0-2 0,0 2 0,-1 1 0,1-1 0,-1 0 0,1 1 0,-1-1 0,1 0 0,-1 1 0,0-1 0,1 1 0,-1-1 0,0 1 0,1-1 0,-1 1 0,0 0 0,0-1 0,1 1 0,-1 0 0,0-1 0,0 1 0,0 0 0,0 0 0,1 0 0,-1 0 0,0 0 0,0 0 0,0 0 0,-1 0 0,-24 3 0,-5 11-1365,18-7-5461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49.505"/>
    </inkml:context>
    <inkml:brush xml:id="br0">
      <inkml:brushProperty name="width" value="0.05" units="cm"/>
      <inkml:brushProperty name="height" value="0.05" units="cm"/>
    </inkml:brush>
  </inkml:definitions>
  <inkml:trace contextRef="#ctx0" brushRef="#br0">19 63 24575,'-2'-11'0,"-2"14"0,-3 21 0,4-3 0,1 0 0,1 0 0,1 0 0,5 35 0,-5-50 0,1 0 0,0 0 0,1 0 0,-1-1 0,1 1 0,0-1 0,1 1 0,-1-1 0,1 0 0,0 0 0,1 0 0,-1 0 0,1-1 0,0 1 0,0-1 0,0 0 0,0 0 0,1 0 0,0-1 0,-1 1 0,10 3 0,-9-5 0,-1-1 0,1 0 0,0 0 0,0-1 0,0 1 0,0-1 0,0 0 0,0-1 0,0 1 0,-1-1 0,1 0 0,0 0 0,0 0 0,0-1 0,-1 1 0,1-1 0,-1 0 0,0-1 0,1 1 0,6-6 0,1-1 0,-1 0 0,0 0 0,-1-1 0,1 0 0,15-23 0,-17 20 0,0-1 0,-1 0 0,-1-1 0,9-23 0,-13 30 0,-1 0 0,1 0 0,-2-1 0,1 1 0,-1 0 0,-1-1 0,1 1 0,-1 0 0,-1-1 0,-2-12 0,3 19 13,0 1 0,0-1-1,-1 1 1,1-1-1,-1 1 1,1-1 0,-1 1-1,0-1 1,0 1 0,0 0-1,1-1 1,-1 1 0,0 0-1,0 0 1,-1 0 0,1 0-1,0 0 1,0 0-1,0 0 1,-1 0 0,1 0-1,-1 1 1,1-1 0,0 0-1,-1 1 1,-2-1 0,2 1-103,-1 0 0,1 0 0,0 0 0,0 0 0,0 1 1,0-1-1,0 1 0,0-1 0,0 1 0,0 0 1,0 0-1,0 0 0,0 0 0,0 0 0,0 0 0,0 1 1,1-1-1,-4 3 0,-3 6-6736</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49.823"/>
    </inkml:context>
    <inkml:brush xml:id="br0">
      <inkml:brushProperty name="width" value="0.05" units="cm"/>
      <inkml:brushProperty name="height" value="0.05" units="cm"/>
    </inkml:brush>
  </inkml:definitions>
  <inkml:trace contextRef="#ctx0" brushRef="#br0">191 70 24575,'14'-11'0,"-12"9"0,0 1 0,0-1 0,0 1 0,0-1 0,0 0 0,0 0 0,0 0 0,0 0 0,-1 0 0,1 0 0,-1 0 0,0-1 0,0 1 0,1-1 0,-2 1 0,2-4 0,-2 5 0,0 0 0,0 0 0,-1 0 0,1 1 0,0-1 0,-1 0 0,1 0 0,0 0 0,-1 1 0,1-1 0,-1 0 0,1 1 0,-1-1 0,0 0 0,1 1 0,-1-1 0,0 1 0,1-1 0,-1 1 0,0-1 0,0 1 0,0-1 0,1 1 0,-1 0 0,0-1 0,0 1 0,0 0 0,0 0 0,1 0 0,-3 0 0,-28-3 0,19 3 0,0 1 0,0 1 0,1 0 0,-1 1 0,1 0 0,0 0 0,-19 10 0,25-12 0,1 1 0,0 1 0,-1-1 0,1 1 0,0 0 0,0 0 0,0 0 0,1 0 0,-1 0 0,1 1 0,0 0 0,0 0 0,0 0 0,0 0 0,1 0 0,-1 1 0,1-1 0,0 1 0,1-1 0,-3 10 0,4-10 0,0 0 0,0 0 0,1 0 0,-1 1 0,1-1 0,0 0 0,0 0 0,1 0 0,-1 0 0,1 0 0,0 0 0,0-1 0,0 1 0,0-1 0,1 1 0,0-1 0,-1 0 0,7 5 0,5 6 0,2-1 0,26 17 0,-31-23 0,21 15 0,-3-2 0,49 41 0,-77-60 0,1-1 0,-1 1 0,0 0 0,0 0 0,0 0 0,0 0 0,0 0 0,-1 1 0,1-1 0,0 0 0,0 0 0,-1 1 0,1-1 0,-1 0 0,1 1 0,-1-1 0,0 0 0,1 1 0,-1-1 0,0 1 0,0-1 0,0 0 0,0 1 0,-1 2 0,1-2 0,-1-1 0,0 1 0,-1-1 0,1 1 0,0-1 0,0 1 0,-1-1 0,1 1 0,-1-1 0,1 0 0,-1 0 0,1 0 0,-1 0 0,0 0 0,-3 1 0,-5 2 0,-1-1 0,1 0 0,-1-1 0,0 0 0,-14 1 0,13-2 57,1-2 0,-1 1 0,0-1 0,0-1 0,-11-3 0,17 4-189,1-1 1,0 0 0,-1 0-1,1 0 1,0 0 0,0-1 0,0 0-1,1 0 1,-1-1 0,1 1 0,-1-1-1,-4-5 1,-4-10-6695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0.286"/>
    </inkml:context>
    <inkml:brush xml:id="br0">
      <inkml:brushProperty name="width" value="0.05" units="cm"/>
      <inkml:brushProperty name="height" value="0.05" units="cm"/>
    </inkml:brush>
  </inkml:definitions>
  <inkml:trace contextRef="#ctx0" brushRef="#br0">34 24 24575,'8'-5'0,"0"2"0,0-1 0,1 1 0,-1 0 0,12-2 0,-20 5 0,1 0 0,-1 0 0,1 0 0,-1 0 0,1 0 0,0 0 0,-1 0 0,1 0 0,-1 1 0,1-1 0,-1 0 0,1 0 0,-1 1 0,1-1 0,-1 0 0,1 1 0,-1-1 0,1 0 0,-1 1 0,1-1 0,-1 0 0,0 1 0,1-1 0,-1 1 0,0-1 0,1 1 0,-1-1 0,0 1 0,1-1 0,-1 1 0,0 0 0,0-1 0,0 1 0,0-1 0,0 1 0,0-1 0,0 1 0,0 0 0,0 0 0,-1 30 0,0-23 0,0 33-170,1 0-1,2 0 0,1 0 1,3-1-1,1 1 0,2-2 1,27 76-1,-27-91-6655</inkml:trace>
  <inkml:trace contextRef="#ctx0" brushRef="#br0" timeOffset="1">0 365 24575,'0'-3'0,"0"-4"0,0-3 0,3-1 0,7 2 0,7 0 0,10 1 0,8 2 0,8 2 0,5 2 0,3 1 0,-2 0 0,-3 2 0,-9-1-8191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1.389"/>
    </inkml:context>
    <inkml:brush xml:id="br0">
      <inkml:brushProperty name="width" value="0.05" units="cm"/>
      <inkml:brushProperty name="height" value="0.05" units="cm"/>
    </inkml:brush>
  </inkml:definitions>
  <inkml:trace contextRef="#ctx0" brushRef="#br0">199 237 24575,'1'0'0,"1"0"0,-1-1 0,0 1 0,1-1 0,-1 0 0,1 1 0,-1-1 0,0 0 0,0 0 0,1 0 0,-1 0 0,0 0 0,0 0 0,0 0 0,0 0 0,0 0 0,0 0 0,0-1 0,0 1 0,-1 0 0,1-1 0,0 1 0,-1 0 0,1-1 0,-1 1 0,0-1 0,1 1 0,-1-1 0,0 1 0,0-1 0,0 1 0,0-1 0,0-2 0,0 3 0,0 0 0,0 0 0,0 0 0,-1 0 0,1 0 0,0 0 0,0 1 0,0-1 0,-1 0 0,1 0 0,0 0 0,-1 0 0,1 1 0,-1-1 0,1 0 0,-1 0 0,0 1 0,1-1 0,-1 0 0,1 1 0,-1-1 0,-1 0 0,1 1 0,0 0 0,0-1 0,0 1 0,0 0 0,-1 1 0,1-1 0,0 0 0,0 0 0,0 0 0,0 0 0,0 1 0,0-1 0,0 1 0,0-1 0,0 1 0,0-1 0,0 1 0,0-1 0,0 1 0,0 0 0,0 0 0,1-1 0,-1 1 0,-1 1 0,-18 21 0,0 0 0,1 1 0,2 1 0,0 1 0,-17 37 0,17-27 0,0 1 0,-10 42 0,26-79 0,1 0 0,0 1 0,0-1 0,-1 0 0,1 1 0,0-1 0,0 1 0,0-1 0,0 0 0,-1 1 0,1-1 0,0 1 0,0-1 0,0 1 0,0-1 0,0 0 0,0 1 0,0-1 0,0 1 0,0-1 0,1 1 0,-1-1 0,0 0 0,0 1 0,0-1 0,0 1 0,1-1 0,-1 0 0,0 1 0,0-1 0,1 1 0,10-8 0,13-20 0,107-193 0,-2 3 0,-124 209 0,1 1 0,0 0 0,0 1 0,0-1 0,1 1 0,10-7 0,-15 12 0,0-1 0,-1 1 0,2 0 0,-1 0 0,0 0 0,0 0 0,0 0 0,0 1 0,0-1 0,1 1 0,-1-1 0,0 1 0,1 0 0,-1 0 0,0 0 0,1 0 0,-1 0 0,0 0 0,0 1 0,1-1 0,-1 1 0,0 0 0,0-1 0,0 1 0,1 0 0,-1 0 0,0 1 0,0-1 0,-1 0 0,3 2 0,2 4 0,1-1 0,-2 1 0,1 1 0,-1-1 0,0 1 0,0 0 0,-1 0 0,0 0 0,2 10 0,23 81 0,-29-98 0,12 53-341,-1 0 0,-3 1-1,2 78 1,-11-116-6485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1.969"/>
    </inkml:context>
    <inkml:brush xml:id="br0">
      <inkml:brushProperty name="width" value="0.05" units="cm"/>
      <inkml:brushProperty name="height" value="0.05" units="cm"/>
    </inkml:brush>
  </inkml:definitions>
  <inkml:trace contextRef="#ctx0" brushRef="#br0">24 347 24575,'-2'-2'0,"0"0"0,0 0 0,0 0 0,0-1 0,0 1 0,1 0 0,-1-1 0,1 1 0,-1-1 0,1 1 0,0-1 0,0 0 0,1 0 0,-1 1 0,0-6 0,1 6 0,0 0 0,1 1 0,-1-1 0,1 0 0,-1 1 0,1-1 0,0 1 0,-1-1 0,1 1 0,0-1 0,0 1 0,0-1 0,0 1 0,1 0 0,-1 0 0,0 0 0,0-1 0,1 1 0,-1 0 0,1 1 0,-1-1 0,1 0 0,-1 0 0,1 1 0,-1-1 0,1 0 0,2 1 0,31-11 0,2 2 0,62-7 0,-9 2 0,-15 1 0,77-17 0,-126 23 0,1-1 0,-1-1 0,37-19 0,-57 25 0,0 0 0,0-1 0,-1 0 0,1-1 0,-1 1 0,0-1 0,8-9 0,-12 12 0,0 1 0,0 0 0,0 0 0,0-1 0,-1 1 0,1-1 0,0 1 0,-1 0 0,1-1 0,-1 1 0,1-1 0,-1 1 0,0-1 0,0 0 0,0 1 0,1-1 0,-2 1 0,1-1 0,0 1 0,0-1 0,0 1 0,-1-1 0,1 1 0,-1-1 0,1 1 0,-1-1 0,1 1 0,-1-1 0,0 1 0,0 0 0,0-1 0,0 1 0,0 0 0,0 0 0,0 0 0,0 0 0,0 0 0,-1 0 0,-1-2 0,-3 0 0,-1-1 0,1 1 0,-1 0 0,1 1 0,-1 0 0,0 0 0,0 0 0,0 1 0,0 0 0,0 0 0,0 1 0,0 0 0,0 0 0,0 0 0,-13 4 0,15-4 0,0 1 0,-1 1 0,2-1 0,-1 1 0,0 0 0,0 0 0,0 0 0,1 1 0,-1-1 0,1 1 0,0 0 0,0 1 0,0-1 0,0 1 0,1-1 0,-1 1 0,1 0 0,0 0 0,0 1 0,0-1 0,1 1 0,-3 5 0,3-4 0,1 0 0,0-1 0,0 1 0,0 0 0,1 0 0,0 0 0,0 0 0,1-1 0,-1 1 0,1 0 0,0 0 0,1 0 0,-1-1 0,5 10 0,-4-11 0,-1-1 0,1 1 0,0-1 0,0 0 0,1 1 0,-1-1 0,1 0 0,-1-1 0,1 1 0,0 0 0,0-1 0,0 0 0,0 1 0,1-1 0,-1 0 0,1-1 0,-1 1 0,1-1 0,0 1 0,-1-1 0,1 0 0,0 0 0,4 0 0,15-1 0,-18 0 0,1-1 0,-1 2 0,0-1 0,0 1 0,7 1 0,-11-2 0,1 1 0,0 0 0,0-1 0,-1 1 0,1 0 0,-1 0 0,1 0 0,-1 1 0,1-1 0,-1 0 0,1 0 0,-1 1 0,0-1 0,0 1 0,0-1 0,0 1 0,0 0 0,1 2 0,6 20 0,-1 0 0,-1 0 0,-1 0 0,-1 0 0,0 48 0,1-11 0,-3-40 0,1-3 0,-2 0 0,0 28 0,-1-42 0,0 0 0,-1 0 0,1-1 0,-1 1 0,0 0 0,0-1 0,0 1 0,0-1 0,-1 1 0,1-1 0,-1 0 0,0 1 0,0-1 0,0 0 0,0 0 0,-1-1 0,1 1 0,-5 3 0,5-5 0,0 0 0,0 0 0,0 0 0,0 0 0,0 0 0,0-1 0,0 1 0,0-1 0,0 0 0,0 1 0,0-1 0,0 0 0,-1 0 0,1 0 0,0-1 0,0 1 0,0-1 0,0 1 0,0-1 0,0 1 0,0-1 0,0 0 0,0 0 0,0 0 0,0 0 0,1 0 0,-1-1 0,0 1 0,1 0 0,-3-3 0,-3-3 0,0 0 0,1-1 0,0 1 0,0-1 0,-6-12 0,5 8 0,1 1 0,1-1 0,0 0 0,1 0 0,0-1 0,1 1 0,0-1 0,1 0 0,-1-21 0,3 28 0,1-1 0,-1 0 0,1 1 0,0-1 0,1 0 0,-1 1 0,1 0 0,1-1 0,-1 1 0,1 0 0,0 0 0,0 0 0,1 1 0,0-1 0,0 1 0,0 0 0,1 0 0,-1 0 0,1 0 0,8-5 0,11-4-1365,-1 3-5461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2.336"/>
    </inkml:context>
    <inkml:brush xml:id="br0">
      <inkml:brushProperty name="width" value="0.05" units="cm"/>
      <inkml:brushProperty name="height" value="0.05" units="cm"/>
    </inkml:brush>
  </inkml:definitions>
  <inkml:trace contextRef="#ctx0" brushRef="#br0">1 209 24575,'0'0'0,"0"-1"0,0 1 0,0-1 0,0 0 0,0 1 0,0-1 0,0 1 0,0-1 0,0 0 0,0 1 0,1-1 0,-1 1 0,0-1 0,0 1 0,1-1 0,-1 1 0,0-1 0,1 1 0,-1-1 0,0 1 0,1-1 0,-1 1 0,1-1 0,-1 1 0,1 0 0,-1-1 0,1 0 0,1 1 0,-1 0 0,0 0 0,0 0 0,0 0 0,0 0 0,1 0 0,-1 0 0,0 0 0,0 0 0,0 1 0,0-1 0,0 0 0,2 1 0,6 4 0,0 0 0,16 10 0,-15-8 0,-8-6 0,0 1 0,0-1 0,0 0 0,1 0 0,-1 0 0,0 0 0,0-1 0,1 1 0,-1-1 0,0 1 0,1-1 0,-1 0 0,1 0 0,-1 0 0,0 0 0,1 0 0,-1 0 0,0-1 0,1 1 0,-1-1 0,3-1 0,-2 1 0,0-1 0,0 0 0,0 0 0,-1-1 0,1 1 0,-1 0 0,1-1 0,-1 0 0,0 1 0,0-1 0,0 0 0,-1 0 0,3-4 0,0-2 0,-1 0 0,0 0 0,0-1 0,-1 1 0,0 0 0,-1-1 0,0 0 0,0 1 0,-1-1 0,-1-9 0,0 13 0,0 1 0,-1-1 0,1 1 0,-1-1 0,0 1 0,-1 0 0,1 0 0,-1 0 0,0 0 0,0 1 0,-7-8 0,9 10 0,0 1 0,-1 0 0,1 0 0,-1 0 0,1 0 0,-1 0 0,1 0 0,-1 0 0,1 1 0,-1-1 0,0 0 0,0 1 0,1-1 0,-1 1 0,0 0 0,-2 0 0,2 0 0,-1 0 0,1 1 0,0-1 0,0 1 0,0 0 0,0-1 0,0 1 0,0 0 0,0 0 0,0 1 0,0-1 0,0 0 0,1 1 0,-1-1 0,1 1 0,-3 2 0,-2 4 23,0 0 0,1 0 0,0 0-1,0 1 1,1 0 0,0 0 0,1 0-1,0 0 1,0 0 0,1 1 0,1 0-1,-1-1 1,1 1 0,1 10 0,0-11-137,0 1 0,0-1 0,1 0 0,1 1 1,-1-1-1,2 0 0,-1 0 0,1 0 1,1 0-1,-1-1 0,1 1 0,1-1 1,0 0-1,9 12 0,-1-7-6712</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3.592"/>
    </inkml:context>
    <inkml:brush xml:id="br0">
      <inkml:brushProperty name="width" value="0.05" units="cm"/>
      <inkml:brushProperty name="height" value="0.05" units="cm"/>
    </inkml:brush>
  </inkml:definitions>
  <inkml:trace contextRef="#ctx0" brushRef="#br0">1 187 24575,'10'-21'0,"-6"12"0,0 1 0,0-1 0,0 1 0,1 0 0,1 0 0,-1 1 0,1-1 0,1 1 0,8-7 0,-15 13 0,1 0 0,0 1 0,0-1 0,0 1 0,0-1 0,0 1 0,0-1 0,0 1 0,0 0 0,0-1 0,0 1 0,0 0 0,0 0 0,0-1 0,0 1 0,0 0 0,0 0 0,0 0 0,0 1 0,0-1 0,0 0 0,0 0 0,0 0 0,0 1 0,0-1 0,0 0 0,1 2 0,0-1 0,-1 1 0,1-1 0,-1 1 0,0-1 0,0 1 0,1 0 0,-1 0 0,0 0 0,0 0 0,-1 0 0,1 0 0,1 3 0,0 7 0,1 0 0,-2 0 0,1 18 0,-1-6 0,-4 29 0,2-46 0,0 0 0,0 0 0,-1 0 0,1-1 0,-2 1 0,1-1 0,-1 1 0,-6 10 0,0-7 0,5-15 0,8-19 0,0 12 0,1 1 0,1-1 0,0 1 0,0 0 0,1 1 0,1 0 0,-1 0 0,2 0 0,-1 1 0,1 1 0,1-1 0,0 1 0,0 1 0,14-9 0,-22 15 0,1 0 0,-1 0 0,0 0 0,1 0 0,-1 0 0,1 0 0,-1 1 0,1-1 0,-1 1 0,1-1 0,-1 1 0,1 0 0,-1 0 0,1 0 0,-1 1 0,1-1 0,0 0 0,-1 1 0,1 0 0,-1 0 0,0 0 0,1 0 0,-1 0 0,0 0 0,0 0 0,1 1 0,-1-1 0,0 1 0,0-1 0,-1 1 0,1 0 0,0 0 0,0 0 0,-1 0 0,0 0 0,1 0 0,1 4 0,1 3 0,0-1 0,-1 1 0,0 1 0,0-1 0,-1 0 0,0 1 0,-1-1 0,0 18 0,-1-25 0,0 1 0,0 0 0,0 0 0,1 0 0,-1-1 0,1 1 0,-1 0 0,1 0 0,0-1 0,0 1 0,0 0 0,0-1 0,0 1 0,3 2 0,-3-4 0,1 0 0,-1 0 0,1 0 0,-1 0 0,1 0 0,0-1 0,0 1 0,-1 0 0,1-1 0,0 0 0,0 1 0,0-1 0,0 0 0,-1 0 0,1 0 0,0 0 0,0 0 0,0 0 0,0 0 0,0-1 0,-1 1 0,4-2 0,9-2 0,0 0 0,0-2 0,0 0 0,-1 0 0,0-1 0,0-1 0,0 0 0,19-17 0,-12 7 0,-2 0 0,0 0 0,0-2 0,16-25 0,-30 39 0,16-25 0,-19 29 0,-1 1 0,1 0 0,-1 0 0,1 0 0,-1 0 0,1-1 0,-1 1 0,0 0 0,1 0 0,-1-1 0,0 1 0,0 0 0,0-1 0,0 1 0,0 0 0,0 0 0,0-1 0,-1 1 0,1 0 0,0-1 0,-1 1 0,0-1 0,0 1 0,1 1 0,-1-1 0,0 1 0,0-1 0,0 1 0,1 0 0,-1-1 0,0 1 0,0 0 0,0 0 0,0-1 0,0 1 0,1 0 0,-1 0 0,0 0 0,0 0 0,0 0 0,0 1 0,0-1 0,0 0 0,0 0 0,1 0 0,-1 1 0,0-1 0,0 1 0,0-1 0,1 0 0,-1 1 0,0-1 0,0 1 0,1 0 0,-2 0 0,-24 21 0,17-12 0,-1 1 0,1-1 0,1 2 0,0-1 0,-10 21 0,16-29 0,1 1 0,0-1 0,-1 1 0,1-1 0,1 1 0,-1-1 0,1 1 0,-1 0 0,1-1 0,0 1 0,1 6 0,-1-8 0,1 1 0,0-1 0,0 0 0,0 1 0,0-1 0,0 0 0,1 1 0,-1-1 0,0 0 0,1 0 0,0 0 0,0 0 0,-1-1 0,1 1 0,0 0 0,0-1 0,1 1 0,2 1 0,0-1 0,0 0 0,0 0 0,0-1 0,1 0 0,-1 0 0,0 0 0,0 0 0,1-1 0,-1 0 0,0 0 0,1 0 0,-1-1 0,0 0 0,0 0 0,1 0 0,-1-1 0,0 1 0,7-4 0,1-1 0,0 0 0,-1-1 0,1-1 0,-1 0 0,18-16 0,-20 14 0,0 0 0,-1-1 0,-1-1 0,0 1 0,0-1 0,-1-1 0,0 1 0,-1-1 0,-1-1 0,5-15 0,-10 27 0,1 0 0,-1 1 0,1-1 0,0 1 0,-1-1 0,1 1 0,0-1 0,0 1 0,0 0 0,0-1 0,1 1 0,-1 0 0,0 0 0,0 0 0,1-1 0,-1 2 0,1-1 0,-1 0 0,1 0 0,-1 0 0,1 1 0,-1-1 0,3 0 0,2 0 0,0 1 0,-1 0 0,1 0 0,-1 0 0,11 2 0,-10 0 0,0-2 0,-1 1 0,1-1 0,0 0 0,0 0 0,8-1 0,-10-1 0,0 1 0,0-1 0,-1 1 0,1-1 0,6-4 0,8-4 0,-18 10 0,0 0 0,1 0 0,-1 0 0,0 0 0,0 0 0,1 0 0,-1 0 0,0 0 0,1 0 0,-1 0 0,0 0 0,0 0 0,1 0 0,-1 0 0,0 1 0,0-1 0,1 0 0,-1 0 0,0 0 0,0 1 0,0-1 0,1 0 0,-1 0 0,0 0 0,0 1 0,0-1 0,0 0 0,0 0 0,1 1 0,-1-1 0,0 0 0,0 0 0,0 1 0,0-1 0,0 0 0,0 1 0,4 14 0,-3-10 0,76 337 0,-74-328 0,26 132 0,-28-132 0,0 1 0,0 0 0,-1-1 0,-1 1 0,-1-1 0,0 1 0,0-1 0,-6 14 0,8-25 0,-1-1 0,1 0 0,-1 0 0,0 0 0,0 0 0,0 0 0,0 0 0,0 0 0,0-1 0,-1 1 0,1 0 0,0-1 0,-1 1 0,0 0 0,1-1 0,-1 0 0,0 1 0,0-1 0,0 0 0,0 0 0,0 0 0,0 0 0,0-1 0,0 1 0,0 0 0,0-1 0,0 1 0,-4-1 0,2 0 0,1-1 0,0 0 0,0 1 0,0-1 0,0-1 0,0 1 0,0 0 0,1-1 0,-1 1 0,0-1 0,1 0 0,-1 0 0,1 0 0,-1 0 0,1 0 0,0-1 0,0 1 0,0-1 0,-2-3 0,-3-7 0,0 0 0,1 0 0,0-1 0,1 0 0,0 0 0,2 0 0,-1 0 0,2 0 0,-1-16 0,1 12 0,2 0 0,0 0 0,1 0 0,1 0 0,1 1 0,9-35 0,-8 40 0,1 0 0,0 1 0,0-1 0,2 1 0,-1 1 0,1-1 0,1 1 0,0 0 0,0 0 0,15-11 0,-18 16 0,1 1 0,-1 0 0,1 0 0,0 0 0,0 1 0,0 0 0,0 0 0,0 1 0,1 0 0,-1 0 0,1 0 0,0 1 0,-1 0 0,1 0 0,0 1 0,0 0 0,-1 0 0,1 0 0,0 1 0,0 0 0,7 2 0,-11-2 22,0 0-1,0 0 0,0 1 1,0-1-1,0 1 0,0-1 1,0 1-1,-1 0 0,1 0 1,0 1-1,-1-1 0,0 0 1,0 1-1,0-1 0,3 6 1,-4-6-86,0-1 1,0 1 0,0 0 0,-1 0 0,1 0-1,-1 0 1,1 0 0,-1 0 0,0 0 0,0 0-1,0 0 1,0 0 0,0 0 0,0 0-1,-1 0 1,1 0 0,0-1 0,-1 1 0,0 0-1,1 0 1,-1 0 0,0 0 0,0-1 0,0 1-1,0 0 1,-2 2 0,-5 4-6763</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4.260"/>
    </inkml:context>
    <inkml:brush xml:id="br0">
      <inkml:brushProperty name="width" value="0.05" units="cm"/>
      <inkml:brushProperty name="height" value="0.05" units="cm"/>
    </inkml:brush>
  </inkml:definitions>
  <inkml:trace contextRef="#ctx0" brushRef="#br0">105 2 24575,'-20'0'0,"14"-1"0,0 0 0,0 1 0,0 0 0,0 1 0,0-1 0,0 1 0,0 0 0,0 0 0,0 1 0,-10 4 0,15-6 0,1 1 0,-1-1 0,1 0 0,-1 0 0,1 0 0,-1 1 0,1-1 0,0 0 0,-1 1 0,1-1 0,0 0 0,-1 1 0,1-1 0,0 0 0,-1 1 0,1-1 0,0 1 0,0-1 0,0 1 0,-1-1 0,1 0 0,0 1 0,0-1 0,0 1 0,0-1 0,0 1 0,0-1 0,0 1 0,0-1 0,0 1 0,0 0 0,1 0 0,-1 0 0,1 0 0,0-1 0,-1 1 0,1 0 0,0-1 0,-1 1 0,1-1 0,0 1 0,0 0 0,0-1 0,-1 0 0,3 1 0,33 10 0,92 4 0,236-3 0,-364-12 0,14 0-455,0 0 0,16-4 0,-14 0-6371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47.031"/>
    </inkml:context>
    <inkml:brush xml:id="br0">
      <inkml:brushProperty name="width" value="0.05" units="cm"/>
      <inkml:brushProperty name="height" value="0.05" units="cm"/>
    </inkml:brush>
  </inkml:definitions>
  <inkml:trace contextRef="#ctx0" brushRef="#br0">177 0 24575,'-9'5'0,"-1"-1"0,0 0 0,0 1 0,1 0 0,0 0 0,0 1 0,0 1 0,1-1 0,0 1 0,0 1 0,-9 11 0,9-7 0,1 1 0,0 0 0,0 1 0,2-1 0,0 1 0,0 0 0,1 1 0,1-1 0,0 1 0,0 20 0,0 19 0,6 79 0,-2-119 0,1 12-455,1-1 0,7 28 0,-3-27-6371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4.678"/>
    </inkml:context>
    <inkml:brush xml:id="br0">
      <inkml:brushProperty name="width" value="0.05" units="cm"/>
      <inkml:brushProperty name="height" value="0.05" units="cm"/>
    </inkml:brush>
  </inkml:definitions>
  <inkml:trace contextRef="#ctx0" brushRef="#br0">277 83 24575,'-2'0'0,"1"0"0,0 0 0,0 0 0,0 0 0,0-1 0,0 1 0,0 0 0,0-1 0,0 1 0,0-1 0,0 1 0,0-1 0,1 1 0,-1-1 0,0 0 0,0 1 0,0-1 0,1 0 0,-1 0 0,0 0 0,1 1 0,-1-1 0,0-1 0,-10-27 0,10 25 0,1 1 0,-1 0 0,0 0 0,-1 0 0,1 0 0,0 1 0,-1-1 0,-2-4 0,2 6 0,1 0 0,0 0 0,0 0 0,0 0 0,-1 1 0,1-1 0,0 0 0,-1 1 0,1-1 0,0 1 0,-1 0 0,1-1 0,-1 1 0,1 0 0,-1 0 0,1 0 0,-1 0 0,1 0 0,-3 0 0,0 1 0,0 0 0,1 0 0,-1 0 0,0 1 0,0-1 0,1 1 0,-5 2 0,-3 4 0,-1 1 0,-20 19 0,21-17 0,0 1 0,1 0 0,0 1 0,1 0 0,1 1 0,0 0 0,0 0 0,2 0 0,0 1 0,0 0 0,2 1 0,0-1 0,0 1 0,2-1 0,0 1 0,1 0 0,0 0 0,2 21 0,0-32 0,0 1 0,0-1 0,1 1 0,-1-1 0,1 0 0,0 1 0,1-1 0,-1 0 0,1-1 0,0 1 0,0 0 0,1-1 0,-1 0 0,1 1 0,0-1 0,0-1 0,0 1 0,1-1 0,-1 1 0,1-1 0,0-1 0,0 1 0,0-1 0,0 1 0,0-1 0,10 2 0,-2-2 0,-1 0 0,0 0 0,1-1 0,-1-1 0,1 0 0,-1 0 0,1-2 0,-1 1 0,0-2 0,0 1 0,13-6 0,19-9-1365,-6 0-5461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5.732"/>
    </inkml:context>
    <inkml:brush xml:id="br0">
      <inkml:brushProperty name="width" value="0.05" units="cm"/>
      <inkml:brushProperty name="height" value="0.05" units="cm"/>
    </inkml:brush>
  </inkml:definitions>
  <inkml:trace contextRef="#ctx0" brushRef="#br0">52 127 24575,'0'-126'0,"0"187"0,2-3 0,-3 0 0,-3-1 0,-12 67 0,15-120 0,-4 18 0,4-21 0,1 0 0,0 0 0,0-1 0,-1 1 0,1 0 0,-1 0 0,1-1 0,-1 1 0,1 0 0,-1-1 0,1 1 0,-1 0 0,1-1 0,-1 1 0,0-1 0,1 1 0,-1-1 0,0 1 0,1-1 0,-1 1 0,-1-1 0,1 0 0,1 0 0,-1 0 0,1 0 0,-1 0 0,1-1 0,0 1 0,-1 0 0,1 0 0,-1-1 0,1 1 0,-1 0 0,1-1 0,0 1 0,-1-1 0,1 1 0,0 0 0,-1-1 0,1 1 0,0-1 0,0 1 0,0-1 0,-1 1 0,1-1 0,0 1 0,0-1 0,0 1 0,0-1 0,0 1 0,0-1 0,-3-19 0,3 18 0,-1-12 0,0 0 0,1 0 0,1-1 0,1 1 0,0 0 0,0 1 0,8-23 0,-8 30 0,0-1 0,1 1 0,0 0 0,0 0 0,0 0 0,1 0 0,-1 0 0,2 1 0,-1 0 0,0 0 0,1 0 0,0 0 0,0 1 0,1 0 0,-1 0 0,1 0 0,11-5 0,-11 7 0,0 1 0,0-1 0,0 2 0,0-1 0,0 0 0,0 1 0,0 1 0,0-1 0,0 1 0,0 0 0,0 0 0,0 0 0,0 1 0,0 0 0,0 0 0,7 5 0,9 4 0,0 2 0,31 23 0,-49-33 0,0 0 0,0 0 0,0 0 0,-1 1 0,1-1 0,-1 1 0,0 0 0,0 0 0,0 1 0,3 5 0,-5-8 0,-1 0 0,0-1 0,1 1 0,-1 0 0,0 0 0,0 0 0,1-1 0,-2 1 0,1 0 0,0 0 0,0 0 0,0-1 0,-1 1 0,1 0 0,-1 0 0,0-1 0,1 1 0,-1 0 0,0-1 0,0 1 0,0-1 0,0 1 0,0-1 0,0 1 0,-1-1 0,1 0 0,0 0 0,-1 1 0,1-1 0,-1 0 0,-2 1 0,-3 3 0,0-1 0,0 0 0,-12 5 0,16-8 0,0 0 0,0 0 0,0 0 0,0 0 0,0 0 0,0-1 0,0 0 0,-1 1 0,1-1 0,0 0 0,0-1 0,-4 0 0,7 1 0,-1 0 0,0 0 0,1 0 0,-1-1 0,1 1 0,-1 0 0,1-1 0,-1 1 0,1 0 0,-1-1 0,1 1 0,0-1 0,-1 1 0,1 0 0,-1-1 0,1 1 0,0-1 0,0 1 0,-1-1 0,1 1 0,0-1 0,0 0 0,-1 1 0,1-1 0,0 1 0,0-1 0,0 1 0,0-1 0,0 0 0,0 1 0,0-1 0,0 1 0,0-1 0,0 0 0,0 1 0,1-1 0,-1 1 0,0-1 0,0 1 0,0-1 0,1 1 0,-1-1 0,0 1 0,1-1 0,-1 0 0,18-24 0,-17 24 0,11-13 0,1 1 0,0 0 0,1 1 0,18-12 0,-23 18 0,-1 1 0,1-1 0,1 2 0,-1-1 0,1 1 0,0 1 0,0 0 0,19-4 0,-28 7 0,0 0 0,0-1 0,0 1 0,0 0 0,0 0 0,0 0 0,0 0 0,0 0 0,0 0 0,0 0 0,0 0 0,0 1 0,0-1 0,0 0 0,0 0 0,0 1 0,0-1 0,0 1 0,0-1 0,0 1 0,0-1 0,0 1 0,-1 0 0,1-1 0,0 1 0,0 0 0,-1 0 0,1 0 0,0-1 0,-1 1 0,1 0 0,-1 0 0,1 0 0,0 2 0,-1 1 0,1 1 0,-1-1 0,0 1 0,0 0 0,-1-1 0,-1 9 0,1-9 0,1 0 0,-1 0 0,1 0 0,-1 0 0,1 1 0,1-1 0,-1 0 0,2 6 0,-2-8 0,1 0 0,1 1 0,-1-1 0,0 0 0,1 0 0,-1 0 0,1 1 0,0-2 0,-1 1 0,1 0 0,0 0 0,0 0 0,0-1 0,0 1 0,1-1 0,-1 0 0,4 2 0,-1-1 0,-1-1 0,1 0 0,0 0 0,-1-1 0,1 1 0,0-1 0,0 0 0,-1 0 0,7-1 0,1-2 0,0 1 0,1-1 0,-1-1 0,0-1 0,-1 1 0,18-11 0,-14 6 0,0-1 0,15-12 0,-26 19 0,-1 0 0,1 0 0,-1 0 0,0 0 0,-1 0 0,1-1 0,0 1 0,-1-1 0,0 0 0,0 0 0,0 0 0,0 0 0,-1 0 0,2-6 0,-3 10 0,0 0 0,1 0 0,-1-1 0,0 1 0,0 0 0,0 0 0,0-1 0,0 1 0,0 0 0,0 0 0,0-1 0,0 1 0,0 0 0,0 0 0,0-1 0,0 1 0,0 0 0,0 0 0,0-1 0,-1 1 0,1 0 0,0 0 0,0 0 0,0-1 0,0 1 0,0 0 0,-1 0 0,1-1 0,0 1 0,0 0 0,0 0 0,0 0 0,-1 0 0,1 0 0,0-1 0,0 1 0,-1 0 0,1 0 0,0 0 0,0 0 0,-1 0 0,1 0 0,0 0 0,0 0 0,-1 0 0,1 0 0,0 0 0,0 0 0,-1 0 0,1 0 0,0 0 0,0 0 0,-1 0 0,1 0 0,0 0 0,0 0 0,-1 0 0,1 0 0,0 1 0,-15 8 0,10-2 0,-1-1 0,1 1 0,1 0 0,-1 0 0,1 0 0,0 1 0,1 0 0,0 0 0,-3 11 0,-1 7 0,-5 44 0,3 149 0,8-127 0,1-82 0,-1-1 0,0 0 0,0 1 0,-1-1 0,-1 0 0,1 0 0,-6 10 0,8-17 0,-1 0 0,0-1 0,0 1 0,1 0 0,-1-1 0,0 1 0,0-1 0,0 0 0,-1 1 0,1-1 0,0 0 0,0 0 0,-1 0 0,1 1 0,-1-1 0,1-1 0,-1 1 0,1 0 0,-1 0 0,0-1 0,1 1 0,-1 0 0,0-1 0,1 0 0,-1 1 0,0-1 0,0 0 0,0 0 0,1 0 0,-1 0 0,0 0 0,0-1 0,1 1 0,-1 0 0,0-1 0,1 1 0,-1-1 0,0 0 0,1 0 0,-1 1 0,1-1 0,-1 0 0,1 0 0,-3-2 0,0 0 0,0-1 0,0 1 0,0-1 0,0 0 0,1 0 0,-1 0 0,1 0 0,0 0 0,0-1 0,1 1 0,-1-1 0,-2-8 0,2 5 0,1-1 0,0 1 0,1 0 0,-1-1 0,2 0 0,-1 1 0,2-12 0,1 4 0,0 0 0,1 0 0,1 0 0,0 0 0,1 1 0,1-1 0,14-25 0,-10 24 57,0 1 0,1 0 0,1 0 0,1 1 0,27-25 0,-33 34-171,0 0 0,1 0 0,0 1 0,0 0 1,1 0-1,-1 1 0,1 0 0,0 1 1,0 0-1,0 0 0,0 1 0,1 0 1,-1 0-1,11 1 0,-3 1-6712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6.213"/>
    </inkml:context>
    <inkml:brush xml:id="br0">
      <inkml:brushProperty name="width" value="0.05" units="cm"/>
      <inkml:brushProperty name="height" value="0.05" units="cm"/>
    </inkml:brush>
  </inkml:definitions>
  <inkml:trace contextRef="#ctx0" brushRef="#br0">92 182 24575,'1'-10'0,"-1"2"0,-6 18 0,-22 46 0,9-18 0,-18 46 0,37-82 0,-1-1 0,1 1 0,-1-1 0,1 1 0,0-1 0,0 1 0,0 0 0,0-1 0,0 1 0,0-1 0,0 3 0,5-1 0,4-10 0,14-22 0,-1 0 0,-2-2 0,-1 0 0,17-41 0,-12 26 0,30-47 0,-52 90 0,1 0 0,-1-1 0,1 1 0,-1 0 0,1 1 0,0-1 0,0 0 0,0 1 0,0 0 0,1-1 0,-1 1 0,5-2 0,-6 4 0,-1 0 0,1-1 0,0 1 0,-1 0 0,1 0 0,-1 0 0,1 1 0,0-1 0,-1 0 0,1 0 0,-1 1 0,1-1 0,-1 1 0,1 0 0,-1-1 0,1 1 0,-1 0 0,0 0 0,1 0 0,-1 0 0,0 0 0,0 0 0,1 0 0,-1 0 0,0 0 0,0 1 0,-1-1 0,1 0 0,0 1 0,0-1 0,0 1 0,0 1 0,9 21 0,-1-1 0,-1 2 0,-2-1 0,0 1 0,4 37 0,-5-30 0,-2-15 0,0 0 0,0-1 0,-1 0 0,0 1 0,-1-1 0,-1 1 0,-4 27 0,-2-27-1365,-2-5-5461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6.569"/>
    </inkml:context>
    <inkml:brush xml:id="br0">
      <inkml:brushProperty name="width" value="0.05" units="cm"/>
      <inkml:brushProperty name="height" value="0.05" units="cm"/>
    </inkml:brush>
  </inkml:definitions>
  <inkml:trace contextRef="#ctx0" brushRef="#br0">42 176 24575,'-6'-9'0,"-5"-5"0,0-4 0,1-1 0,6-1 0,6 4 0,9 1 0,8 3 0,6 1 0,6 2 0,2 0 0,5 1 0,-1 0 0,-7 0-8191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6.926"/>
    </inkml:context>
    <inkml:brush xml:id="br0">
      <inkml:brushProperty name="width" value="0.05" units="cm"/>
      <inkml:brushProperty name="height" value="0.05" units="cm"/>
    </inkml:brush>
  </inkml:definitions>
  <inkml:trace contextRef="#ctx0" brushRef="#br0">4 7 24575,'-3'0'0,"2"0"0,4 0 0,8 0 0,7 0 0,9 0 0,12 0 0,8 0 0,8 0 0,6 0 0,1 0 0,-1 0 0,-6 0 0,-5 0 0,-9-3 0,-12-1-8191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7.470"/>
    </inkml:context>
    <inkml:brush xml:id="br0">
      <inkml:brushProperty name="width" value="0.05" units="cm"/>
      <inkml:brushProperty name="height" value="0.05" units="cm"/>
    </inkml:brush>
  </inkml:definitions>
  <inkml:trace contextRef="#ctx0" brushRef="#br0">155 50 24575,'1'0'0,"0"0"0,0 0 0,0 0 0,1 0 0,-1 0 0,0-1 0,0 1 0,0-1 0,0 1 0,0 0 0,0-1 0,-1 1 0,1-1 0,0 0 0,0 1 0,0-1 0,0 0 0,-1 0 0,1 1 0,0-1 0,-1 0 0,1 0 0,0 0 0,-1 0 0,1 0 0,-1 0 0,0 0 0,1 0 0,-1 0 0,0 0 0,1 0 0,-1 0 0,0 0 0,0 0 0,0 0 0,0 0 0,0 0 0,0 0 0,0-1 0,-1 1 0,1 0 0,0 0 0,0 0 0,-1 0 0,1 0 0,-1 0 0,1 0 0,-1 0 0,1 1 0,-1-1 0,0 0 0,1 0 0,-1 0 0,0 1 0,0-1 0,0 0 0,1 0 0,-1 1 0,0-1 0,0 1 0,0-1 0,0 1 0,0-1 0,0 1 0,0 0 0,0 0 0,0-1 0,-2 1 0,-2 0 0,1 0 0,0 1 0,0-1 0,0 1 0,0 0 0,0 0 0,0 0 0,1 0 0,-1 1 0,0 0 0,0 0 0,1 0 0,-1 0 0,1 0 0,0 1 0,-4 3 0,-1 2 0,-1 0 0,2 0 0,-1 1 0,-9 15 0,11-14 0,1 0 0,0 1 0,0 0 0,1 0 0,1 0 0,0 0 0,0 0 0,1 1 0,0-1 0,1 1 0,1-1 0,0 1 0,1 16 0,0-22 0,0 0 0,0 1 0,0-1 0,1 0 0,0 0 0,0 0 0,1 0 0,-1-1 0,1 1 0,1-1 0,-1 1 0,1-1 0,0 0 0,0-1 0,0 1 0,0-1 0,1 1 0,0-1 0,0-1 0,0 1 0,0-1 0,1 0 0,0 0 0,-1 0 0,1-1 0,8 3 0,-2-2 0,1-1 0,0 0 0,0-1 0,0 0 0,1-1 0,-1-1 0,0 0 0,0-1 0,0 0 0,24-8 0,-30 8 0,0-1 0,1 0 0,-1-1 0,-1 1 0,1-2 0,0 1 0,-1-1 0,9-8 0,-11 9 0,0 0 0,-1 0 0,0-1 0,0 1 0,0-1 0,-1 0 0,1 1 0,-1-1 0,0 0 0,-1 0 0,1-1 0,-1 1 0,1-8 0,-2 4 0,0 1 0,0-1 0,-1 0 0,0 1 0,0-1 0,-1 1 0,-1-1 0,1 1 0,-1 0 0,0 0 0,-1 0 0,-6-10 0,7 12 0,-4-10-1365,4 4-5461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7.796"/>
    </inkml:context>
    <inkml:brush xml:id="br0">
      <inkml:brushProperty name="width" value="0.05" units="cm"/>
      <inkml:brushProperty name="height" value="0.05" units="cm"/>
    </inkml:brush>
  </inkml:definitions>
  <inkml:trace contextRef="#ctx0" brushRef="#br0">2 132 24575,'0'-15'0,"-1"6"0,1 1 0,0-1 0,0 0 0,1 1 0,0-1 0,1 1 0,0-1 0,0 1 0,1 0 0,3-10 0,-5 17 0,-1 1 0,0-1 0,0 0 0,1 1 0,-1-1 0,0 0 0,1 1 0,-1-1 0,1 0 0,-1 1 0,1-1 0,-1 1 0,1-1 0,-1 1 0,1-1 0,-1 1 0,1-1 0,0 1 0,-1 0 0,1-1 0,0 1 0,-1 0 0,1-1 0,0 1 0,0 0 0,-1 0 0,1 0 0,0 0 0,0 0 0,-1 0 0,1 0 0,0 0 0,0 0 0,-1 0 0,1 0 0,0 0 0,-1 0 0,1 1 0,0-1 0,0 0 0,-1 1 0,1-1 0,0 0 0,-1 1 0,1-1 0,-1 1 0,1-1 0,-1 1 0,2 0 0,0 2 0,1 1 0,-1-1 0,0 1 0,0 0 0,0-1 0,0 1 0,2 7 0,7 38 0,-1 0 0,4 96 0,-5-47 0,-5-63-1365,-1-7-5461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8.420"/>
    </inkml:context>
    <inkml:brush xml:id="br0">
      <inkml:brushProperty name="width" value="0.05" units="cm"/>
      <inkml:brushProperty name="height" value="0.05" units="cm"/>
    </inkml:brush>
  </inkml:definitions>
  <inkml:trace contextRef="#ctx0" brushRef="#br0">1 228 24575,'0'-5'0,"0"0"0,0 1 0,1-1 0,0 0 0,0 0 0,0 1 0,0-1 0,1 1 0,0-1 0,0 1 0,0 0 0,0 0 0,1-1 0,-1 2 0,1-1 0,0 0 0,1 0 0,-1 1 0,6-5 0,-3 4 0,0 0 0,0 1 0,0-1 0,1 1 0,0 1 0,-1-1 0,1 1 0,0 0 0,0 0 0,0 1 0,0 0 0,10 0 0,-9 1 0,1 0 0,0 1 0,-1 0 0,1 0 0,-1 1 0,1 0 0,-1 1 0,1-1 0,-1 2 0,9 4 0,-12-6 0,-1 1 0,1 0 0,-1 0 0,0 1 0,1-1 0,-2 1 0,1 0 0,0 0 0,-1 0 0,0 0 0,1 1 0,-2 0 0,1-1 0,-1 1 0,1 0 0,1 9 0,-3-12 0,-1 1 0,0 0 0,1-1 0,-1 1 0,0-1 0,-1 1 0,1 0 0,0-1 0,-1 1 0,0-1 0,1 1 0,-1-1 0,0 1 0,0-1 0,-1 0 0,1 1 0,0-1 0,-1 0 0,1 0 0,-1 0 0,-3 3 0,2-2 0,1-1 0,-1 1 0,0-1 0,0 0 0,0 0 0,0 0 0,0-1 0,0 1 0,0-1 0,-1 1 0,1-1 0,-1 0 0,1 0 0,-1-1 0,-5 1 0,9-1 0,-1 0 0,0 0 0,1 0 0,-1 0 0,0 0 0,1 0 0,-1 0 0,0 0 0,1 0 0,-1 0 0,0-1 0,1 1 0,-1 0 0,0 0 0,1-1 0,-1 1 0,1-1 0,-1 1 0,1 0 0,-1-1 0,1 1 0,-1-1 0,1 1 0,-1-1 0,1 1 0,0-1 0,-1 0 0,1 1 0,0-1 0,-1 0 0,1 1 0,0-1 0,0 1 0,0-1 0,-1 0 0,1 1 0,0-1 0,0 0 0,0 0 0,0 1 0,0-1 0,0 0 0,1 1 0,-1-1 0,0 0 0,0 1 0,0-1 0,1 0 0,-1 1 0,0-1 0,1 0 0,1-5 0,0 1 0,1 0 0,0 0 0,0 1 0,3-6 0,7-4 0,0 0 0,0 0 0,1 1 0,1 1 0,0 0 0,1 2 0,0-1 0,1 2 0,24-11 0,-38 19 0,0 0 0,-1 0 0,1 0 0,0 0 0,0 1 0,0-1 0,0 1 0,0 0 0,0 0 0,5 0 0,-7 0 0,-1 1 0,1-1 0,0 0 0,0 1 0,0-1 0,0 1 0,0-1 0,-1 1 0,1-1 0,0 1 0,0 0 0,-1-1 0,1 1 0,-1 0 0,1-1 0,0 1 0,-1 0 0,1 0 0,-1 0 0,0 0 0,1-1 0,-1 1 0,0 0 0,1 0 0,-1 0 0,0 0 0,0 0 0,0 0 0,0 0 0,0 0 0,0 0 0,0 0 0,0 0 0,0 0 0,0 0 0,-1 1 0,-1 12 0,1-11 0,1 1 0,-1 0 0,1 0 0,0-1 0,0 1 0,0 0 0,1 6 0,0-8 0,0-1 0,-1 0 0,1 0 0,0 1 0,-1-1 0,1 0 0,0 0 0,0 0 0,0 0 0,0 0 0,0 0 0,0 0 0,1 0 0,-1 0 0,0-1 0,0 1 0,1 0 0,-1-1 0,0 1 0,1-1 0,-1 1 0,0-1 0,1 0 0,-1 0 0,3 1 0,8 0 0,0 1 0,1-1 0,-1-1 0,1 0 0,-1-1 0,0-1 0,1 0 0,-1 0 0,0-1 0,21-8 0,-29 9 0,1 0 0,0 0 0,-1 0 0,0-1 0,1 0 0,-1 0 0,0 0 0,-1 0 0,1-1 0,0 0 0,-1 1 0,0-1 0,0-1 0,0 1 0,-1 0 0,1-1 0,-1 1 0,0-1 0,0 1 0,0-1 0,-1 0 0,0 0 0,0 0 0,0 0 0,0 0 0,-1 0 0,0 0 0,-1-9 0,1 10 0,-1 1 0,0-1 0,0 0 0,0 0 0,0 0 0,0 0 0,-1 1 0,0-1 0,0 1 0,0-1 0,-3-3 0,5 6 0,-1 1 0,1-1 0,-1 1 0,1-1 0,-1 1 0,1 0 0,0-1 0,-1 1 0,0 0 0,1-1 0,-1 1 0,1 0 0,-1 0 0,1-1 0,-1 1 0,1 0 0,-1 0 0,0 0 0,1 0 0,-1 0 0,1 0 0,-1 0 0,0 0 0,1 0 0,-1 0 0,1 0 0,-1 0 0,0 1 0,-1 0 0,1 0 0,-1 0 0,1 0 0,0 1 0,0-1 0,-1 1 0,1-1 0,0 1 0,0-1 0,1 1 0,-1-1 0,0 1 0,0 0 0,0 3 0,-4 10 0,1 1 0,1 0 0,0 1 0,1-1 0,1 0 0,1 31 0,17 100 0,-14-129 0,3 16 0,-3-20 0,0 0 0,-1 1 0,0-1 0,-1 1 0,-1 0 0,-3 28 0,3-42 0,0 0 0,-1 0 0,1-1 0,0 1 0,0 0 0,0 0 0,0-1 0,-1 1 0,1 0 0,0 0 0,-1-1 0,1 1 0,-1 0 0,1-1 0,-1 1 0,1 0 0,-1-1 0,1 1 0,-1-1 0,0 1 0,1-1 0,-1 1 0,0-1 0,1 1 0,-1-1 0,0 0 0,1 0 0,-1 1 0,-1-1 0,1 0 0,-1 0 0,1-1 0,0 1 0,-1-1 0,1 1 0,0-1 0,0 0 0,0 1 0,-1-1 0,1 0 0,0 0 0,0 0 0,0 1 0,0-1 0,-1-2 0,-3-3 0,0 0 0,1-1 0,-1 0 0,-5-12 0,7 11 16,1 1-1,0 0 1,0-1-1,0 1 1,1-1-1,0 0 1,1 1-1,0-1 1,0 0-1,1 0 1,0 1-1,0-1 1,0 1-1,1-1 1,1 1-1,-1 0 1,1-1 0,0 1-1,1 0 1,-1 1-1,8-10 1,-4 6-148,1 1 1,0-1 0,1 2-1,0 0 1,0 0 0,1 0 0,-1 1-1,2 0 1,-1 1 0,1 1 0,0-1-1,22-6 1,-16 7-6695</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8.787"/>
    </inkml:context>
    <inkml:brush xml:id="br0">
      <inkml:brushProperty name="width" value="0.05" units="cm"/>
      <inkml:brushProperty name="height" value="0.05" units="cm"/>
    </inkml:brush>
  </inkml:definitions>
  <inkml:trace contextRef="#ctx0" brushRef="#br0">191 132 24575,'0'-9'0,"1"1"0,0 0 0,5-14 0,-5 16 0,1 1 0,-1-1 0,0 0 0,0 1 0,0-1 0,-1 0 0,0 0 0,0 0 0,-2-8 0,2 13 0,0 0 0,0 0 0,-1 0 0,1 0 0,0 1 0,0-1 0,-1 0 0,1 0 0,-1 1 0,1-1 0,0 0 0,-1 0 0,1 1 0,-1-1 0,0 0 0,1 1 0,-1-1 0,0 1 0,1-1 0,-1 1 0,0-1 0,1 1 0,-1-1 0,0 1 0,0 0 0,0 0 0,1-1 0,-1 1 0,0 0 0,0 0 0,0 0 0,0 0 0,0 0 0,1 0 0,-1 0 0,0 0 0,0 0 0,0 0 0,0 0 0,0 1 0,1-1 0,-1 0 0,0 0 0,0 1 0,1-1 0,-1 1 0,0-1 0,-1 2 0,-4 1 0,1 1 0,-1 0 0,1 1 0,-9 8 0,-1 4 0,1 0 0,1 0 0,1 2 0,0 0 0,2 0 0,0 1 0,1 0 0,1 0 0,1 1 0,0 0 0,2 1 0,1-1 0,0 1 0,0 31 0,4-46 0,0 0 0,0 0 0,0 0 0,1-1 0,0 1 0,1 0 0,0 0 0,0-1 0,0 1 0,1-1 0,-1 0 0,8 11 0,-7-13 0,1 0 0,-1 0 0,1 0 0,0 0 0,0-1 0,0 0 0,1 0 0,-1 0 0,1 0 0,0-1 0,0 1 0,0-1 0,0-1 0,0 1 0,0-1 0,10 2 0,5-1 0,-1-1 0,1-1 0,0-1 0,-1-1 0,1 0 0,0-2 0,-1 0 0,0-1 0,0-1 0,-1-1 0,1 0 0,32-20 0,-50 27 0,0 0 0,0-1 0,-1 1 0,1-1 0,0 1 0,0-1 0,0 1 0,0-1 0,0 0 0,-1 1 0,1-1 0,0 0 0,-1 0 0,1 1 0,0-1 0,-1 0 0,1 0 0,-1 0 0,1 0 0,-1 0 0,0 0 0,1 0 0,-1 0 0,1-1 0,-2 1 0,0 1 0,0-1 0,0 1 0,0-1 0,0 1 0,0-1 0,0 1 0,0 0 0,0 0 0,0-1 0,0 1 0,0 0 0,0 0 0,0 0 0,0 0 0,0 0 0,0 0 0,0 0 0,0 1 0,0-1 0,0 0 0,1 0 0,-1 1 0,-2 0 0,-16 5-1365,-1 1-5461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9.531"/>
    </inkml:context>
    <inkml:brush xml:id="br0">
      <inkml:brushProperty name="width" value="0.05" units="cm"/>
      <inkml:brushProperty name="height" value="0.05" units="cm"/>
    </inkml:brush>
  </inkml:definitions>
  <inkml:trace contextRef="#ctx0" brushRef="#br0">17 13 24575,'-1'-1'0,"-12"-11"0,10 14 0,5 8 0,12 41 0,-4 0 0,8 83 0,2 16 0,-15-129-1365,1-5-5461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47.373"/>
    </inkml:context>
    <inkml:brush xml:id="br0">
      <inkml:brushProperty name="width" value="0.05" units="cm"/>
      <inkml:brushProperty name="height" value="0.05" units="cm"/>
    </inkml:brush>
  </inkml:definitions>
  <inkml:trace contextRef="#ctx0" brushRef="#br0">0 103 24575,'0'-8'0,"0"0"0,0 0 0,0 0 0,1 0 0,0 0 0,4-13 0,-5 19 0,1 0 0,0 0 0,0 0 0,0 0 0,0 1 0,0-1 0,1 0 0,-1 0 0,0 1 0,1-1 0,-1 1 0,1 0 0,0-1 0,-1 1 0,1 0 0,0 0 0,0 0 0,0 0 0,0 0 0,0 0 0,0 1 0,0-1 0,0 1 0,0-1 0,0 1 0,4-1 0,1 2 0,1-1 0,0 1 0,-1 0 0,1 0 0,-1 1 0,1 0 0,-1 0 0,0 1 0,0 0 0,0 0 0,0 1 0,0-1 0,-1 2 0,0-1 0,1 1 0,5 5 0,-3-1 0,1 1 0,-1-1 0,-1 1 0,1 1 0,-2 0 0,0 0 0,0 0 0,8 20 0,-12-21 0,0-1 0,0 2 0,-1-1 0,0 0 0,-1 0 0,0 17 0,-1-23 0,0-1 0,-1 0 0,1 0 0,-1 0 0,1 0 0,-1 0 0,0 0 0,0 0 0,-1 0 0,1-1 0,-3 6 0,3-7 0,-1 0 0,1 1 0,0-1 0,-1 0 0,1 0 0,-1 0 0,1 0 0,-1 0 0,1 0 0,-1 0 0,0-1 0,1 1 0,-1-1 0,0 1 0,0-1 0,1 0 0,-1 1 0,0-1 0,0 0 0,0 0 0,-3-1 0,1 1 0,-1-1 0,1 0 0,-1 0 0,1-1 0,0 1 0,0-1 0,-1 0 0,1 0 0,0 0 0,1 0 0,-1-1 0,0 0 0,1 0 0,-1 0 0,1 0 0,-4-5 0,3 3 0,0-1 0,0 0 0,0 0 0,1 0 0,0-1 0,0 1 0,0-1 0,1 1 0,0-1 0,-1-9 0,2 11 0,1 0 0,-1-1 0,1 1 0,0 0 0,0 0 0,1-1 0,-1 1 0,1 0 0,1 0 0,-1 0 0,1 0 0,-1 0 0,5-7 0,-4 8 0,0 1 0,1 0 0,-1 0 0,1 0 0,-1 1 0,1-1 0,0 0 0,0 1 0,1 0 0,-1 0 0,0 0 0,1 0 0,-1 0 0,1 1 0,-1 0 0,1-1 0,0 1 0,0 0 0,-1 1 0,6-1 0,12 0-1365,-1 1-5461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9.871"/>
    </inkml:context>
    <inkml:brush xml:id="br0">
      <inkml:brushProperty name="width" value="0.05" units="cm"/>
      <inkml:brushProperty name="height" value="0.05" units="cm"/>
    </inkml:brush>
  </inkml:definitions>
  <inkml:trace contextRef="#ctx0" brushRef="#br0">1 97 24575,'0'-10'0,"1"1"0,0-1 0,1 0 0,0 0 0,1 1 0,0-1 0,6-13 0,-9 23 0,0-1 0,0 1 0,1 0 0,-1 0 0,0 0 0,0-1 0,0 1 0,0 0 0,0 0 0,0-1 0,0 1 0,1 0 0,-1 0 0,0 0 0,0-1 0,0 1 0,0 0 0,1 0 0,-1 0 0,0 0 0,0 0 0,0-1 0,1 1 0,-1 0 0,0 0 0,0 0 0,1 0 0,-1 0 0,0 0 0,0 0 0,1 0 0,-1 0 0,0 0 0,0 0 0,1 0 0,3 8 0,-2 17 0,-2-25 0,2 49 0,-1 18 0,3 0 0,24 117 0,-17-137-1365,-1-6-5461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5.077"/>
    </inkml:context>
    <inkml:brush xml:id="br0">
      <inkml:brushProperty name="width" value="0.05" units="cm"/>
      <inkml:brushProperty name="height" value="0.05" units="cm"/>
    </inkml:brush>
  </inkml:definitions>
  <inkml:trace contextRef="#ctx0" brushRef="#br0">71 135 24575,'6'-7'0,"0"-1"0,-1 1 0,0-1 0,0 0 0,-1 0 0,5-14 0,6-10 0,3 5 0,-11 20 0,-12 20 0,-43 76 0,33-64 0,1 1 0,1 0 0,1 1 0,1 1 0,2 0 0,-7 30 0,13-42 0,1 0 0,0 1 0,2-1 0,0 0 0,3 27 0,-2-36 0,0 0 0,1-1 0,0 1 0,0-1 0,1 1 0,0-1 0,0 0 0,1 0 0,-1 0 0,1 0 0,0 0 0,1-1 0,-1 0 0,1 0 0,10 8 0,-1-4 0,0-1 0,0 0 0,1-1 0,0 0 0,0-1 0,1-1 0,0-1 0,0 0 0,0-1 0,0 0 0,0-1 0,1-1 0,30-3 0,-45 2-57,0 0 0,0 0 1,0 0-1,-1 0 0,1-1 0,0 1 0,0 0 0,0-1 0,-1 0 0,1 1 0,0-1 1,-1 0-1,1 0 0,0 0 0,-1 0 0,0 0 0,1-1 0,-1 1 0,1 0 1,-1-1-1,0 1 0,0 0 0,1-3 0,1-7-6769</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6.167"/>
    </inkml:context>
    <inkml:brush xml:id="br0">
      <inkml:brushProperty name="width" value="0.05" units="cm"/>
      <inkml:brushProperty name="height" value="0.05" units="cm"/>
    </inkml:brush>
  </inkml:definitions>
  <inkml:trace contextRef="#ctx0" brushRef="#br0">54 39 24575,'-25'-18'0,"22"16"0,0 0 0,-1 0 0,2 0 0,-1 0 0,0 0 0,0-1 0,-2-2 0,8 5 0,-1 0 0,1 0 0,0 1 0,-1-1 0,1 1 0,-1-1 0,1 1 0,2 1 0,23 9 0,-1 1 0,-1 1 0,0 1 0,0 1 0,-2 1 0,0 2 0,34 31 0,-47-38 0,-1 0 0,0 1 0,-1 0 0,0 1 0,0 0 0,-2 0 0,1 0 0,-2 1 0,0 0 0,-1 1 0,0-1 0,-1 1 0,0 0 0,-2 0 0,0 1 0,1 20 0,-4-26 16,1 0-1,-2 0 1,1 0-1,-1 0 1,-1 0-1,0-1 1,0 1-1,-1-1 1,0 0-1,-1 0 1,0 0-1,0 0 1,-1-1-1,0 0 1,0 0-1,-1-1 1,0 1 0,-1-2-1,1 1 1,-1-1-1,-10 6 1,-2 1-230,-1-2 1,-1 0 0,1-1-1,-2-2 1,1 0 0,-1-1-1,-42 7 1,16-7-6613</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6.803"/>
    </inkml:context>
    <inkml:brush xml:id="br0">
      <inkml:brushProperty name="width" value="0.05" units="cm"/>
      <inkml:brushProperty name="height" value="0.05" units="cm"/>
    </inkml:brush>
  </inkml:definitions>
  <inkml:trace contextRef="#ctx0" brushRef="#br0">118 139 24575,'0'-2'0,"-1"1"0,1 0 0,0 0 0,-1-1 0,1 1 0,-1 0 0,1 0 0,-1 0 0,1 0 0,-1 0 0,0 0 0,0 0 0,1 0 0,-1 0 0,0 0 0,0 0 0,0 0 0,0 1 0,0-1 0,0 0 0,0 1 0,0-1 0,0 0 0,-1 1 0,1 0 0,0-1 0,-2 0 0,2 1 0,0 0 0,1 0 0,-1 0 0,0 0 0,1 0 0,-1 0 0,0 0 0,0 0 0,1 0 0,-1 0 0,0 1 0,1-1 0,-1 0 0,0 0 0,1 1 0,-1-1 0,0 0 0,1 1 0,-1-1 0,1 0 0,-1 1 0,1-1 0,-1 1 0,1-1 0,-1 1 0,1 0 0,-1-1 0,1 1 0,-1-1 0,1 1 0,0 0 0,-1-1 0,1 1 0,0 0 0,0-1 0,0 1 0,0 0 0,-1-1 0,1 1 0,0 0 0,0 0 0,0-1 0,0 1 0,0 0 0,1-1 0,-1 1 0,0 0 0,0 0 0,0-1 0,1 1 0,-1 0 0,1 3 0,0-1 0,0 0 0,0 1 0,0-1 0,0 0 0,1 0 0,-1 1 0,1-1 0,0 0 0,0-1 0,0 1 0,0 0 0,0-1 0,1 1 0,0-1 0,-1 1 0,1-1 0,0 0 0,0 0 0,0-1 0,0 1 0,0-1 0,0 1 0,1-1 0,-1 0 0,0 0 0,1 0 0,-1-1 0,1 1 0,-1-1 0,0 0 0,1 0 0,-1 0 0,1 0 0,-1-1 0,1 1 0,-1-1 0,1 0 0,-1 0 0,0 0 0,0 0 0,1-1 0,-1 0 0,0 1 0,4-4 0,-1 0 0,0 1 0,-1-1 0,1-1 0,-1 1 0,0-1 0,-1 0 0,1 0 0,-1 0 0,0 0 0,-1-1 0,5-12 0,-7 17 0,0-1 0,0 0 0,0 0 0,-1 0 0,1 0 0,-1 0 0,0 0 0,0 0 0,0 0 0,0-1 0,-1 1 0,1 0 0,-1 0 0,0 0 0,1 1 0,-1-1 0,-1 0 0,1 0 0,0 0 0,-1 1 0,1-1 0,-1 1 0,0-1 0,0 1 0,0 0 0,0-1 0,0 1 0,-1 0 0,1 0 0,-6-2 0,3 1 0,0 0 0,0 0 0,0 1 0,0 0 0,-1 0 0,1 0 0,-1 1 0,1 0 0,-1 0 0,0 0 0,0 1 0,1 0 0,-1 0 0,0 0 0,1 1 0,-10 2 0,8-1 0,-1 0 0,1 1 0,0 0 0,0 0 0,0 0 0,0 1 0,1 0 0,0 1 0,0-1 0,0 1 0,-9 9 0,11-9 0,0 1 0,-1-1 0,2 0 0,-1 1 0,1 0 0,0 0 0,0 0 0,0 0 0,1 0 0,0 1 0,0-1 0,1 1 0,-2 7 0,3-8 0,0-1 0,0 0 0,1 0 0,0 1 0,0-1 0,0 0 0,0 0 0,1 0 0,-1 0 0,1 0 0,1 0 0,-1 0 0,1-1 0,0 1 0,0-1 0,0 0 0,0 0 0,6 5 0,-3-3 38,1 0 0,1-1 0,-1 1 0,0-2 0,1 1 0,0-1 0,0 0 0,14 4 0,-5-3-465,1-1 0,-1 0 1,24 1-1,-4-3-6399</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7.223"/>
    </inkml:context>
    <inkml:brush xml:id="br0">
      <inkml:brushProperty name="width" value="0.05" units="cm"/>
      <inkml:brushProperty name="height" value="0.05" units="cm"/>
    </inkml:brush>
  </inkml:definitions>
  <inkml:trace contextRef="#ctx0" brushRef="#br0">43 138 24575,'-29'-36'0,"27"33"0,0 0 0,1 0 0,-1 0 0,1 0 0,0 0 0,0 0 0,0 0 0,0 0 0,0 0 0,1-1 0,-1-5 0,1 9 0,0 0 0,0-1 0,0 1 0,0-1 0,0 1 0,0-1 0,1 1 0,-1 0 0,0-1 0,0 1 0,0-1 0,0 1 0,1 0 0,-1-1 0,0 1 0,0 0 0,1-1 0,-1 1 0,0 0 0,1 0 0,-1-1 0,0 1 0,1 0 0,-1 0 0,1-1 0,-1 1 0,0 0 0,1 0 0,-1 0 0,1 0 0,-1-1 0,0 1 0,1 0 0,-1 0 0,1 0 0,-1 0 0,1 0 0,-1 0 0,0 0 0,1 0 0,-1 1 0,1-1 0,-1 0 0,0 0 0,1 0 0,-1 0 0,1 0 0,-1 1 0,0-1 0,1 0 0,-1 0 0,0 1 0,1-1 0,-1 0 0,0 1 0,1-1 0,21 18 0,-13-9 0,0 0 0,-1 1 0,0 0 0,-1 0 0,0 0 0,0 1 0,-1 0 0,-1 1 0,0-1 0,0 1 0,-2 0 0,1 1 0,-1-1 0,-1 0 0,2 25 0,-4-35 0,0 0 0,0 0 0,0 1 0,-1-1 0,1 0 0,-1 0 0,1 1 0,-1-1 0,0 0 0,0 0 0,0 0 0,0 0 0,0 0 0,0 0 0,-1 0 0,1 0 0,-1-1 0,1 1 0,-1-1 0,0 1 0,1-1 0,-1 1 0,0-1 0,0 0 0,0 0 0,0 0 0,0 0 0,-4 1 0,4-1 0,0-1 0,0 0 0,0 0 0,-1 0 0,1 0 0,0 0 0,0 0 0,0-1 0,0 1 0,0-1 0,0 1 0,0-1 0,0 0 0,0 0 0,0 0 0,0 0 0,0 0 0,1 0 0,-1 0 0,0-1 0,1 1 0,-1-1 0,1 1 0,-1-1 0,1 0 0,0 1 0,0-1 0,0 0 0,0 0 0,-2-4 0,0-2 0,0-1 0,1 0 0,-1-1 0,2 1 0,0 0 0,0 0 0,0-1 0,1 1 0,1 0 0,-1-1 0,2 1 0,-1 0 0,1-1 0,3-8 0,-2 8 0,1 0 0,0 0 0,0 0 0,1 1 0,0-1 0,1 1 0,0 0 0,0 1 0,1-1 0,0 1 0,16-14 0,-20 20 0,0 0 0,0 0 0,0 0 0,0 0 0,1 0 0,-1 1 0,1-1 0,-1 1 0,1 0 0,-1 0 0,1 0 0,0 1 0,0-1 0,-1 1 0,7 0 0,-8 0 0,0 1 0,1-1 0,-1 1 0,0 0 0,1 0 0,-1 0 0,0 0 0,0 1 0,0-1 0,0 0 0,0 1 0,0-1 0,0 1 0,-1 0 0,1 0 0,0 0 0,-1 0 0,1 0 0,-1 0 0,0 0 0,0 0 0,0 0 0,0 1 0,1 2 0,5 15 0,-1 1 0,-1 0 0,-1 0 0,0 1 0,-2-1 0,-1 1 0,0-1 0,-4 37 0,-1-42-1365,0-6-5461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7.577"/>
    </inkml:context>
    <inkml:brush xml:id="br0">
      <inkml:brushProperty name="width" value="0.05" units="cm"/>
      <inkml:brushProperty name="height" value="0.05" units="cm"/>
    </inkml:brush>
  </inkml:definitions>
  <inkml:trace contextRef="#ctx0" brushRef="#br0">1 34 24575,'11'-17'0,"-10"15"0,-1 1 0,1 0 0,0-1 0,0 1 0,0 0 0,0 0 0,0-1 0,0 1 0,0 0 0,0 0 0,2-2 0,5 7 0,0 12 0,104 320 0,-108-324 0,21 79 0,-22-80 0,-1 0 0,-1 0 0,0 0 0,-1 0 0,0 0 0,-2 15 0,-3-6-1365,-3-4-5461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7.901"/>
    </inkml:context>
    <inkml:brush xml:id="br0">
      <inkml:brushProperty name="width" value="0.05" units="cm"/>
      <inkml:brushProperty name="height" value="0.05" units="cm"/>
    </inkml:brush>
  </inkml:definitions>
  <inkml:trace contextRef="#ctx0" brushRef="#br0">1 175 24575,'0'-10'0,"0"0"0,1 0 0,0 0 0,0 1 0,1-1 0,6-17 0,-6 22 0,0 1 0,0 0 0,1 0 0,-1 0 0,1 0 0,0 1 0,0-1 0,0 1 0,1-1 0,-1 1 0,1 0 0,0 1 0,0-1 0,0 0 0,0 1 0,7-3 0,4-1 0,1 1 0,0 1 0,0 0 0,0 1 0,27-2 0,-4 4 0,47 3 0,-61 1-1365,-7 1-5461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8.480"/>
    </inkml:context>
    <inkml:brush xml:id="br0">
      <inkml:brushProperty name="width" value="0.05" units="cm"/>
      <inkml:brushProperty name="height" value="0.05" units="cm"/>
    </inkml:brush>
  </inkml:definitions>
  <inkml:trace contextRef="#ctx0" brushRef="#br0">61 88 24575,'-9'-1'0,"0"0"0,1-1 0,-1 0 0,-14-5 0,20 4 0,10-1 0,10 0 0,327-36 0,-253 32 0,158-7-1365,-216 15-5461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8.831"/>
    </inkml:context>
    <inkml:brush xml:id="br0">
      <inkml:brushProperty name="width" value="0.05" units="cm"/>
      <inkml:brushProperty name="height" value="0.05" units="cm"/>
    </inkml:brush>
  </inkml:definitions>
  <inkml:trace contextRef="#ctx0" brushRef="#br0">1 52 24575,'3'0'0,"4"0"0,6 0 0,7 0 0,6 0 0,7 0 0,7-3 0,5-1 0,1-3 0,1 1 0,1-3 0,-1 1 0,-3 1 0,-7 3 0,-5 1 0,-10 4 0,-7 3-8191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9.162"/>
    </inkml:context>
    <inkml:brush xml:id="br0">
      <inkml:brushProperty name="width" value="0.05" units="cm"/>
      <inkml:brushProperty name="height" value="0.05" units="cm"/>
    </inkml:brush>
  </inkml:definitions>
  <inkml:trace contextRef="#ctx0" brushRef="#br0">1 24 24575,'3'0'0,"6"0"0,11 0 0,14 0 0,12 0 0,13-3 0,11-4 0,5 0 0,-10 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p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4" name="Google Shape;1674;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2061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p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1" name="Google Shape;1691;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2558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p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9" name="Google Shape;1709;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10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6"/>
        <p:cNvGrpSpPr/>
        <p:nvPr/>
      </p:nvGrpSpPr>
      <p:grpSpPr>
        <a:xfrm>
          <a:off x="0" y="0"/>
          <a:ext cx="0" cy="0"/>
          <a:chOff x="0" y="0"/>
          <a:chExt cx="0" cy="0"/>
        </a:xfrm>
      </p:grpSpPr>
      <p:sp>
        <p:nvSpPr>
          <p:cNvPr id="1717" name="Google Shape;1717;p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8" name="Google Shape;1718;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8075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p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0" name="Google Shape;1700;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8267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3"/>
        <p:cNvGrpSpPr/>
        <p:nvPr/>
      </p:nvGrpSpPr>
      <p:grpSpPr>
        <a:xfrm>
          <a:off x="0" y="0"/>
          <a:ext cx="0" cy="0"/>
          <a:chOff x="0" y="0"/>
          <a:chExt cx="0" cy="0"/>
        </a:xfrm>
      </p:grpSpPr>
      <p:sp>
        <p:nvSpPr>
          <p:cNvPr id="1744" name="Google Shape;1744;p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5" name="Google Shape;1745;p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0406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Google Shape;1753;p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4" name="Google Shape;1754;p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3121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1"/>
        <p:cNvGrpSpPr/>
        <p:nvPr/>
      </p:nvGrpSpPr>
      <p:grpSpPr>
        <a:xfrm>
          <a:off x="0" y="0"/>
          <a:ext cx="0" cy="0"/>
          <a:chOff x="0" y="0"/>
          <a:chExt cx="0" cy="0"/>
        </a:xfrm>
      </p:grpSpPr>
      <p:sp>
        <p:nvSpPr>
          <p:cNvPr id="1762" name="Google Shape;1762;p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3" name="Google Shape;1763;p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0717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p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2" name="Google Shape;1772;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7579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p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2" name="Google Shape;1772;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2481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dirty="0"/>
              <a:t>https://www.google.com/url?sa=i&amp;url=https%3A%2F%2Fcommunity.sap.com%2Ft5%2Ftechnology-blogs-by-sap%2Fbuild-and-deploy-ui5-freestyle-applications-to-sap-btp-cloud-foundry%2Fba-p%2F13558501&amp;psig=AOvVaw3K_6niI7dmyPfs2VgcYMQf&amp;ust=1726066695091000&amp;source=images&amp;cd=vfe&amp;opi=89978449&amp;ved=0CBcQjhxqFwoTCOicgdPRuIgDFQAAAAAdAAAAABAg</a:t>
            </a: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7498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8462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676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11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2382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p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8" name="Google Shape;1808;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p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6" name="Google Shape;1906;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61417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3660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p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6" name="Google Shape;1656;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9167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p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5" name="Google Shape;1665;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1801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1982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p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6" name="Google Shape;1656;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6390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p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5" name="Google Shape;1665;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8087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12/5/2024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243934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56"/>
        <p:cNvGrpSpPr/>
        <p:nvPr/>
      </p:nvGrpSpPr>
      <p:grpSpPr>
        <a:xfrm>
          <a:off x="0" y="0"/>
          <a:ext cx="0" cy="0"/>
          <a:chOff x="0" y="0"/>
          <a:chExt cx="0" cy="0"/>
        </a:xfrm>
      </p:grpSpPr>
      <p:sp>
        <p:nvSpPr>
          <p:cNvPr id="457" name="Google Shape;457;p178"/>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8" name="Google Shape;458;p178"/>
          <p:cNvSpPr txBox="1">
            <a:spLocks noGrp="1"/>
          </p:cNvSpPr>
          <p:nvPr>
            <p:ph type="body" idx="1"/>
          </p:nvPr>
        </p:nvSpPr>
        <p:spPr>
          <a:xfrm>
            <a:off x="5181838" y="987426"/>
            <a:ext cx="6170593" cy="4873625"/>
          </a:xfrm>
          <a:prstGeom prst="rect">
            <a:avLst/>
          </a:prstGeom>
          <a:noFill/>
          <a:ln>
            <a:noFill/>
          </a:ln>
        </p:spPr>
        <p:txBody>
          <a:bodyPr spcFirstLastPara="1" wrap="square" lIns="91425" tIns="45700" rIns="91425" bIns="45700" anchor="t" anchorCtr="0">
            <a:normAutofit/>
          </a:bodyPr>
          <a:lstStyle>
            <a:lvl1pPr marL="457200" lvl="0" indent="-431736" algn="l">
              <a:lnSpc>
                <a:spcPct val="90000"/>
              </a:lnSpc>
              <a:spcBef>
                <a:spcPts val="1000"/>
              </a:spcBef>
              <a:spcAft>
                <a:spcPts val="0"/>
              </a:spcAft>
              <a:buClr>
                <a:schemeClr val="dk1"/>
              </a:buClr>
              <a:buSzPts val="3199"/>
              <a:buChar char="•"/>
              <a:defRPr sz="3199"/>
            </a:lvl1pPr>
            <a:lvl2pPr marL="914400" lvl="1" indent="-406336" algn="l">
              <a:lnSpc>
                <a:spcPct val="90000"/>
              </a:lnSpc>
              <a:spcBef>
                <a:spcPts val="500"/>
              </a:spcBef>
              <a:spcAft>
                <a:spcPts val="0"/>
              </a:spcAft>
              <a:buClr>
                <a:schemeClr val="dk1"/>
              </a:buClr>
              <a:buSzPts val="2799"/>
              <a:buChar char="•"/>
              <a:defRPr sz="2799"/>
            </a:lvl2pPr>
            <a:lvl3pPr marL="1371600" lvl="2" indent="-380936" algn="l">
              <a:lnSpc>
                <a:spcPct val="90000"/>
              </a:lnSpc>
              <a:spcBef>
                <a:spcPts val="500"/>
              </a:spcBef>
              <a:spcAft>
                <a:spcPts val="0"/>
              </a:spcAft>
              <a:buClr>
                <a:schemeClr val="dk1"/>
              </a:buClr>
              <a:buSzPts val="2399"/>
              <a:buChar char="•"/>
              <a:defRPr sz="2399"/>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9" name="Google Shape;459;p178"/>
          <p:cNvSpPr txBox="1">
            <a:spLocks noGrp="1"/>
          </p:cNvSpPr>
          <p:nvPr>
            <p:ph type="body" idx="2"/>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0" name="Google Shape;460;p17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1" name="Google Shape;461;p17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17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80023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463"/>
        <p:cNvGrpSpPr/>
        <p:nvPr/>
      </p:nvGrpSpPr>
      <p:grpSpPr>
        <a:xfrm>
          <a:off x="0" y="0"/>
          <a:ext cx="0" cy="0"/>
          <a:chOff x="0" y="0"/>
          <a:chExt cx="0" cy="0"/>
        </a:xfrm>
      </p:grpSpPr>
      <p:sp>
        <p:nvSpPr>
          <p:cNvPr id="464" name="Google Shape;464;p179"/>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179"/>
          <p:cNvSpPr>
            <a:spLocks noGrp="1"/>
          </p:cNvSpPr>
          <p:nvPr>
            <p:ph type="pic" idx="2"/>
          </p:nvPr>
        </p:nvSpPr>
        <p:spPr>
          <a:xfrm>
            <a:off x="5181838" y="987426"/>
            <a:ext cx="6170593" cy="4873625"/>
          </a:xfrm>
          <a:prstGeom prst="rect">
            <a:avLst/>
          </a:prstGeom>
          <a:noFill/>
          <a:ln>
            <a:noFill/>
          </a:ln>
        </p:spPr>
      </p:sp>
      <p:sp>
        <p:nvSpPr>
          <p:cNvPr id="466" name="Google Shape;466;p179"/>
          <p:cNvSpPr txBox="1">
            <a:spLocks noGrp="1"/>
          </p:cNvSpPr>
          <p:nvPr>
            <p:ph type="body" idx="1"/>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7" name="Google Shape;467;p179"/>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179"/>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9" name="Google Shape;469;p179"/>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636258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470"/>
        <p:cNvGrpSpPr/>
        <p:nvPr/>
      </p:nvGrpSpPr>
      <p:grpSpPr>
        <a:xfrm>
          <a:off x="0" y="0"/>
          <a:ext cx="0" cy="0"/>
          <a:chOff x="0" y="0"/>
          <a:chExt cx="0" cy="0"/>
        </a:xfrm>
      </p:grpSpPr>
      <p:sp>
        <p:nvSpPr>
          <p:cNvPr id="471" name="Google Shape;471;p180"/>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2" name="Google Shape;472;p180"/>
          <p:cNvSpPr txBox="1">
            <a:spLocks noGrp="1"/>
          </p:cNvSpPr>
          <p:nvPr>
            <p:ph type="body" idx="1"/>
          </p:nvPr>
        </p:nvSpPr>
        <p:spPr>
          <a:xfrm rot="5400000">
            <a:off x="3918744" y="-1255136"/>
            <a:ext cx="4351339" cy="105128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3" name="Google Shape;473;p18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4" name="Google Shape;474;p18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5" name="Google Shape;475;p18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403946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476"/>
        <p:cNvGrpSpPr/>
        <p:nvPr/>
      </p:nvGrpSpPr>
      <p:grpSpPr>
        <a:xfrm>
          <a:off x="0" y="0"/>
          <a:ext cx="0" cy="0"/>
          <a:chOff x="0" y="0"/>
          <a:chExt cx="0" cy="0"/>
        </a:xfrm>
      </p:grpSpPr>
      <p:sp>
        <p:nvSpPr>
          <p:cNvPr id="477" name="Google Shape;477;p181"/>
          <p:cNvSpPr txBox="1">
            <a:spLocks noGrp="1"/>
          </p:cNvSpPr>
          <p:nvPr>
            <p:ph type="title"/>
          </p:nvPr>
        </p:nvSpPr>
        <p:spPr>
          <a:xfrm rot="5400000">
            <a:off x="7130817" y="1956938"/>
            <a:ext cx="5811839" cy="26282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8" name="Google Shape;478;p181"/>
          <p:cNvSpPr txBox="1">
            <a:spLocks noGrp="1"/>
          </p:cNvSpPr>
          <p:nvPr>
            <p:ph type="body" idx="1"/>
          </p:nvPr>
        </p:nvSpPr>
        <p:spPr>
          <a:xfrm rot="5400000">
            <a:off x="1798205" y="-595097"/>
            <a:ext cx="5811839" cy="773228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 name="Google Shape;479;p18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0" name="Google Shape;480;p18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1" name="Google Shape;481;p18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440726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p:cSld name="Title">
    <p:bg>
      <p:bgPr>
        <a:gradFill>
          <a:gsLst>
            <a:gs pos="0">
              <a:schemeClr val="accent2"/>
            </a:gs>
            <a:gs pos="100000">
              <a:schemeClr val="dk1"/>
            </a:gs>
          </a:gsLst>
          <a:lin ang="8100019" scaled="0"/>
        </a:gradFill>
        <a:effectLst/>
      </p:bgPr>
    </p:bg>
    <p:spTree>
      <p:nvGrpSpPr>
        <p:cNvPr id="1" name="Shape 482"/>
        <p:cNvGrpSpPr/>
        <p:nvPr/>
      </p:nvGrpSpPr>
      <p:grpSpPr>
        <a:xfrm>
          <a:off x="0" y="0"/>
          <a:ext cx="0" cy="0"/>
          <a:chOff x="0" y="0"/>
          <a:chExt cx="0" cy="0"/>
        </a:xfrm>
      </p:grpSpPr>
      <p:sp>
        <p:nvSpPr>
          <p:cNvPr id="483" name="Google Shape;483;p182"/>
          <p:cNvSpPr txBox="1">
            <a:spLocks noGrp="1"/>
          </p:cNvSpPr>
          <p:nvPr>
            <p:ph type="ctrTitle"/>
          </p:nvPr>
        </p:nvSpPr>
        <p:spPr>
          <a:xfrm>
            <a:off x="1383473" y="2216600"/>
            <a:ext cx="9421946" cy="242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800"/>
              <a:buFont typeface="Calibri"/>
              <a:buNone/>
              <a:defRPr sz="9064">
                <a:solidFill>
                  <a:schemeClr val="lt1"/>
                </a:solidFill>
              </a:defRPr>
            </a:lvl1pPr>
            <a:lvl2pPr lvl="1">
              <a:lnSpc>
                <a:spcPct val="100000"/>
              </a:lnSpc>
              <a:spcBef>
                <a:spcPts val="0"/>
              </a:spcBef>
              <a:spcAft>
                <a:spcPts val="0"/>
              </a:spcAft>
              <a:buClr>
                <a:schemeClr val="lt1"/>
              </a:buClr>
              <a:buSzPts val="6800"/>
              <a:buNone/>
              <a:defRPr sz="9064">
                <a:solidFill>
                  <a:schemeClr val="lt1"/>
                </a:solidFill>
              </a:defRPr>
            </a:lvl2pPr>
            <a:lvl3pPr lvl="2">
              <a:lnSpc>
                <a:spcPct val="100000"/>
              </a:lnSpc>
              <a:spcBef>
                <a:spcPts val="0"/>
              </a:spcBef>
              <a:spcAft>
                <a:spcPts val="0"/>
              </a:spcAft>
              <a:buClr>
                <a:schemeClr val="lt1"/>
              </a:buClr>
              <a:buSzPts val="6800"/>
              <a:buNone/>
              <a:defRPr sz="9064">
                <a:solidFill>
                  <a:schemeClr val="lt1"/>
                </a:solidFill>
              </a:defRPr>
            </a:lvl3pPr>
            <a:lvl4pPr lvl="3">
              <a:lnSpc>
                <a:spcPct val="100000"/>
              </a:lnSpc>
              <a:spcBef>
                <a:spcPts val="0"/>
              </a:spcBef>
              <a:spcAft>
                <a:spcPts val="0"/>
              </a:spcAft>
              <a:buClr>
                <a:schemeClr val="lt1"/>
              </a:buClr>
              <a:buSzPts val="6800"/>
              <a:buNone/>
              <a:defRPr sz="9064">
                <a:solidFill>
                  <a:schemeClr val="lt1"/>
                </a:solidFill>
              </a:defRPr>
            </a:lvl4pPr>
            <a:lvl5pPr lvl="4">
              <a:lnSpc>
                <a:spcPct val="100000"/>
              </a:lnSpc>
              <a:spcBef>
                <a:spcPts val="0"/>
              </a:spcBef>
              <a:spcAft>
                <a:spcPts val="0"/>
              </a:spcAft>
              <a:buClr>
                <a:schemeClr val="lt1"/>
              </a:buClr>
              <a:buSzPts val="6800"/>
              <a:buNone/>
              <a:defRPr sz="9064">
                <a:solidFill>
                  <a:schemeClr val="lt1"/>
                </a:solidFill>
              </a:defRPr>
            </a:lvl5pPr>
            <a:lvl6pPr lvl="5">
              <a:lnSpc>
                <a:spcPct val="100000"/>
              </a:lnSpc>
              <a:spcBef>
                <a:spcPts val="0"/>
              </a:spcBef>
              <a:spcAft>
                <a:spcPts val="0"/>
              </a:spcAft>
              <a:buClr>
                <a:schemeClr val="lt1"/>
              </a:buClr>
              <a:buSzPts val="6800"/>
              <a:buNone/>
              <a:defRPr sz="9064">
                <a:solidFill>
                  <a:schemeClr val="lt1"/>
                </a:solidFill>
              </a:defRPr>
            </a:lvl6pPr>
            <a:lvl7pPr lvl="6">
              <a:lnSpc>
                <a:spcPct val="100000"/>
              </a:lnSpc>
              <a:spcBef>
                <a:spcPts val="0"/>
              </a:spcBef>
              <a:spcAft>
                <a:spcPts val="0"/>
              </a:spcAft>
              <a:buClr>
                <a:schemeClr val="lt1"/>
              </a:buClr>
              <a:buSzPts val="6800"/>
              <a:buNone/>
              <a:defRPr sz="9064">
                <a:solidFill>
                  <a:schemeClr val="lt1"/>
                </a:solidFill>
              </a:defRPr>
            </a:lvl7pPr>
            <a:lvl8pPr lvl="7">
              <a:lnSpc>
                <a:spcPct val="100000"/>
              </a:lnSpc>
              <a:spcBef>
                <a:spcPts val="0"/>
              </a:spcBef>
              <a:spcAft>
                <a:spcPts val="0"/>
              </a:spcAft>
              <a:buClr>
                <a:schemeClr val="lt1"/>
              </a:buClr>
              <a:buSzPts val="6800"/>
              <a:buNone/>
              <a:defRPr sz="9064">
                <a:solidFill>
                  <a:schemeClr val="lt1"/>
                </a:solidFill>
              </a:defRPr>
            </a:lvl8pPr>
            <a:lvl9pPr lvl="8">
              <a:lnSpc>
                <a:spcPct val="100000"/>
              </a:lnSpc>
              <a:spcBef>
                <a:spcPts val="0"/>
              </a:spcBef>
              <a:spcAft>
                <a:spcPts val="0"/>
              </a:spcAft>
              <a:buClr>
                <a:schemeClr val="lt1"/>
              </a:buClr>
              <a:buSzPts val="6800"/>
              <a:buNone/>
              <a:defRPr sz="9064">
                <a:solidFill>
                  <a:schemeClr val="lt1"/>
                </a:solidFill>
              </a:defRPr>
            </a:lvl9pPr>
          </a:lstStyle>
          <a:p>
            <a:endParaRPr/>
          </a:p>
        </p:txBody>
      </p:sp>
    </p:spTree>
    <p:extLst>
      <p:ext uri="{BB962C8B-B14F-4D97-AF65-F5344CB8AC3E}">
        <p14:creationId xmlns:p14="http://schemas.microsoft.com/office/powerpoint/2010/main" val="40305806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 Dark">
  <p:cSld name="Blank - Dark">
    <p:bg>
      <p:bgPr>
        <a:gradFill>
          <a:gsLst>
            <a:gs pos="0">
              <a:schemeClr val="accent1"/>
            </a:gs>
            <a:gs pos="100000">
              <a:schemeClr val="accent2"/>
            </a:gs>
          </a:gsLst>
          <a:lin ang="8099331" scaled="0"/>
        </a:gradFill>
        <a:effectLst/>
      </p:bgPr>
    </p:bg>
    <p:spTree>
      <p:nvGrpSpPr>
        <p:cNvPr id="1" name="Shape 484"/>
        <p:cNvGrpSpPr/>
        <p:nvPr/>
      </p:nvGrpSpPr>
      <p:grpSpPr>
        <a:xfrm>
          <a:off x="0" y="0"/>
          <a:ext cx="0" cy="0"/>
          <a:chOff x="0" y="0"/>
          <a:chExt cx="0" cy="0"/>
        </a:xfrm>
      </p:grpSpPr>
      <p:sp>
        <p:nvSpPr>
          <p:cNvPr id="485" name="Google Shape;485;p183"/>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chemeClr val="lt1"/>
              </a:buClr>
              <a:buSzPts val="1200"/>
              <a:buFont typeface="Calibri"/>
              <a:buNone/>
              <a:defRPr sz="1200">
                <a:solidFill>
                  <a:schemeClr val="lt1"/>
                </a:solidFill>
                <a:latin typeface="Calibri"/>
                <a:ea typeface="Calibri"/>
                <a:cs typeface="Calibri"/>
                <a:sym typeface="Calibri"/>
              </a:defRPr>
            </a:lvl1pPr>
            <a:lvl2pPr marL="0" lvl="1" indent="0" algn="r">
              <a:buClr>
                <a:schemeClr val="lt1"/>
              </a:buClr>
              <a:buSzPts val="1200"/>
              <a:buFont typeface="Calibri"/>
              <a:buNone/>
              <a:defRPr sz="1200">
                <a:solidFill>
                  <a:schemeClr val="lt1"/>
                </a:solidFill>
                <a:latin typeface="Calibri"/>
                <a:ea typeface="Calibri"/>
                <a:cs typeface="Calibri"/>
                <a:sym typeface="Calibri"/>
              </a:defRPr>
            </a:lvl2pPr>
            <a:lvl3pPr marL="0" lvl="2" indent="0" algn="r">
              <a:buClr>
                <a:schemeClr val="lt1"/>
              </a:buClr>
              <a:buSzPts val="1200"/>
              <a:buFont typeface="Calibri"/>
              <a:buNone/>
              <a:defRPr sz="1200">
                <a:solidFill>
                  <a:schemeClr val="lt1"/>
                </a:solidFill>
                <a:latin typeface="Calibri"/>
                <a:ea typeface="Calibri"/>
                <a:cs typeface="Calibri"/>
                <a:sym typeface="Calibri"/>
              </a:defRPr>
            </a:lvl3pPr>
            <a:lvl4pPr marL="0" lvl="3" indent="0" algn="r">
              <a:buClr>
                <a:schemeClr val="lt1"/>
              </a:buClr>
              <a:buSzPts val="1200"/>
              <a:buFont typeface="Calibri"/>
              <a:buNone/>
              <a:defRPr sz="1200">
                <a:solidFill>
                  <a:schemeClr val="lt1"/>
                </a:solidFill>
                <a:latin typeface="Calibri"/>
                <a:ea typeface="Calibri"/>
                <a:cs typeface="Calibri"/>
                <a:sym typeface="Calibri"/>
              </a:defRPr>
            </a:lvl4pPr>
            <a:lvl5pPr marL="0" lvl="4" indent="0" algn="r">
              <a:buClr>
                <a:schemeClr val="lt1"/>
              </a:buClr>
              <a:buSzPts val="1200"/>
              <a:buFont typeface="Calibri"/>
              <a:buNone/>
              <a:defRPr sz="1200">
                <a:solidFill>
                  <a:schemeClr val="lt1"/>
                </a:solidFill>
                <a:latin typeface="Calibri"/>
                <a:ea typeface="Calibri"/>
                <a:cs typeface="Calibri"/>
                <a:sym typeface="Calibri"/>
              </a:defRPr>
            </a:lvl5pPr>
            <a:lvl6pPr marL="0" lvl="5" indent="0" algn="r">
              <a:buClr>
                <a:schemeClr val="lt1"/>
              </a:buClr>
              <a:buSzPts val="1200"/>
              <a:buFont typeface="Calibri"/>
              <a:buNone/>
              <a:defRPr sz="1200">
                <a:solidFill>
                  <a:schemeClr val="lt1"/>
                </a:solidFill>
                <a:latin typeface="Calibri"/>
                <a:ea typeface="Calibri"/>
                <a:cs typeface="Calibri"/>
                <a:sym typeface="Calibri"/>
              </a:defRPr>
            </a:lvl6pPr>
            <a:lvl7pPr marL="0" lvl="6" indent="0" algn="r">
              <a:buClr>
                <a:schemeClr val="lt1"/>
              </a:buClr>
              <a:buSzPts val="1200"/>
              <a:buFont typeface="Calibri"/>
              <a:buNone/>
              <a:defRPr sz="1200">
                <a:solidFill>
                  <a:schemeClr val="lt1"/>
                </a:solidFill>
                <a:latin typeface="Calibri"/>
                <a:ea typeface="Calibri"/>
                <a:cs typeface="Calibri"/>
                <a:sym typeface="Calibri"/>
              </a:defRPr>
            </a:lvl7pPr>
            <a:lvl8pPr marL="0" lvl="7" indent="0" algn="r">
              <a:buClr>
                <a:schemeClr val="lt1"/>
              </a:buClr>
              <a:buSzPts val="1200"/>
              <a:buFont typeface="Calibri"/>
              <a:buNone/>
              <a:defRPr sz="1200">
                <a:solidFill>
                  <a:schemeClr val="lt1"/>
                </a:solidFill>
                <a:latin typeface="Calibri"/>
                <a:ea typeface="Calibri"/>
                <a:cs typeface="Calibri"/>
                <a:sym typeface="Calibri"/>
              </a:defRPr>
            </a:lvl8pPr>
            <a:lvl9pPr marL="0" lvl="8" indent="0" algn="r">
              <a:buClr>
                <a:schemeClr val="lt1"/>
              </a:buClr>
              <a:buSzPts val="1200"/>
              <a:buFont typeface="Calibri"/>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767527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86"/>
        <p:cNvGrpSpPr/>
        <p:nvPr/>
      </p:nvGrpSpPr>
      <p:grpSpPr>
        <a:xfrm>
          <a:off x="0" y="0"/>
          <a:ext cx="0" cy="0"/>
          <a:chOff x="0" y="0"/>
          <a:chExt cx="0" cy="0"/>
        </a:xfrm>
      </p:grpSpPr>
      <p:sp>
        <p:nvSpPr>
          <p:cNvPr id="487" name="Google Shape;487;p184"/>
          <p:cNvSpPr txBox="1">
            <a:spLocks noGrp="1"/>
          </p:cNvSpPr>
          <p:nvPr>
            <p:ph type="title"/>
          </p:nvPr>
        </p:nvSpPr>
        <p:spPr>
          <a:xfrm>
            <a:off x="1383473" y="1114667"/>
            <a:ext cx="9421946" cy="528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alibri"/>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88" name="Google Shape;488;p184"/>
          <p:cNvSpPr txBox="1">
            <a:spLocks noGrp="1"/>
          </p:cNvSpPr>
          <p:nvPr>
            <p:ph type="body" idx="1"/>
          </p:nvPr>
        </p:nvSpPr>
        <p:spPr>
          <a:xfrm>
            <a:off x="1383406"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89" name="Google Shape;489;p184"/>
          <p:cNvSpPr txBox="1">
            <a:spLocks noGrp="1"/>
          </p:cNvSpPr>
          <p:nvPr>
            <p:ph type="body" idx="2"/>
          </p:nvPr>
        </p:nvSpPr>
        <p:spPr>
          <a:xfrm>
            <a:off x="6403163"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90" name="Google Shape;490;p184"/>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rgbClr val="888888"/>
              </a:buClr>
              <a:buSzPts val="1200"/>
              <a:buFont typeface="Calibri"/>
              <a:buNone/>
              <a:defRPr sz="1200">
                <a:solidFill>
                  <a:srgbClr val="888888"/>
                </a:solidFill>
                <a:latin typeface="Calibri"/>
                <a:ea typeface="Calibri"/>
                <a:cs typeface="Calibri"/>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463977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1436749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5444778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extLst>
      <p:ext uri="{BB962C8B-B14F-4D97-AF65-F5344CB8AC3E}">
        <p14:creationId xmlns:p14="http://schemas.microsoft.com/office/powerpoint/2010/main" val="4928707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17222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128604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6344398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9983867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235962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451562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theme" Target="../theme/theme2.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1.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10" Type="http://schemas.openxmlformats.org/officeDocument/2006/relationships/theme" Target="../theme/theme4.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5" Type="http://schemas.openxmlformats.org/officeDocument/2006/relationships/slideLayout" Target="../slideLayouts/slideLayout51.xml"/><Relationship Id="rId4" Type="http://schemas.openxmlformats.org/officeDocument/2006/relationships/slideLayout" Target="../slideLayouts/slideLayout50.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12/5/2024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364" name="Google Shape;364;p157"/>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399"/>
              <a:buFont typeface="Calibri"/>
              <a:buNone/>
              <a:defRPr sz="4399"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5" name="Google Shape;365;p157"/>
          <p:cNvSpPr txBox="1">
            <a:spLocks noGrp="1"/>
          </p:cNvSpPr>
          <p:nvPr>
            <p:ph type="body" idx="1"/>
          </p:nvPr>
        </p:nvSpPr>
        <p:spPr>
          <a:xfrm>
            <a:off x="837982" y="1825625"/>
            <a:ext cx="10512862" cy="4351339"/>
          </a:xfrm>
          <a:prstGeom prst="rect">
            <a:avLst/>
          </a:prstGeom>
          <a:noFill/>
          <a:ln>
            <a:noFill/>
          </a:ln>
        </p:spPr>
        <p:txBody>
          <a:bodyPr spcFirstLastPara="1" wrap="square" lIns="91425" tIns="45700" rIns="91425" bIns="45700" anchor="t" anchorCtr="0">
            <a:normAutofit/>
          </a:bodyPr>
          <a:lstStyle>
            <a:lvl1pPr marL="457200" marR="0" lvl="0" indent="-406336" algn="l" rtl="0">
              <a:lnSpc>
                <a:spcPct val="90000"/>
              </a:lnSpc>
              <a:spcBef>
                <a:spcPts val="1000"/>
              </a:spcBef>
              <a:spcAft>
                <a:spcPts val="0"/>
              </a:spcAft>
              <a:buClr>
                <a:schemeClr val="dk1"/>
              </a:buClr>
              <a:buSzPts val="2799"/>
              <a:buFont typeface="Arial"/>
              <a:buChar char="•"/>
              <a:defRPr sz="2799" b="0" i="0" u="none" strike="noStrike" cap="none">
                <a:solidFill>
                  <a:schemeClr val="dk1"/>
                </a:solidFill>
                <a:latin typeface="Calibri"/>
                <a:ea typeface="Calibri"/>
                <a:cs typeface="Calibri"/>
                <a:sym typeface="Calibri"/>
              </a:defRPr>
            </a:lvl1pPr>
            <a:lvl2pPr marL="914400" marR="0" lvl="1" indent="-380936" algn="l" rtl="0">
              <a:lnSpc>
                <a:spcPct val="90000"/>
              </a:lnSpc>
              <a:spcBef>
                <a:spcPts val="500"/>
              </a:spcBef>
              <a:spcAft>
                <a:spcPts val="0"/>
              </a:spcAft>
              <a:buClr>
                <a:schemeClr val="dk1"/>
              </a:buClr>
              <a:buSzPts val="2399"/>
              <a:buFont typeface="Arial"/>
              <a:buChar char="•"/>
              <a:defRPr sz="2399"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6" name="Google Shape;366;p157"/>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7" name="Google Shape;367;p157"/>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8" name="Google Shape;368;p157"/>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76916488"/>
      </p:ext>
    </p:extLst>
  </p:cSld>
  <p:clrMap bg1="lt1" tx1="dk1" bg2="dk2" tx2="lt2" accent1="accent1" accent2="accent2" accent3="accent3" accent4="accent4" accent5="accent5" accent6="accent6" hlink="hlink" folHlink="folHlink"/>
  <p:sldLayoutIdLst>
    <p:sldLayoutId id="2147483730" r:id="rId1"/>
    <p:sldLayoutId id="2147483734" r:id="rId2"/>
    <p:sldLayoutId id="2147483735" r:id="rId3"/>
    <p:sldLayoutId id="2147483736" r:id="rId4"/>
    <p:sldLayoutId id="2147483737" r:id="rId5"/>
    <p:sldLayoutId id="2147483738" r:id="rId6"/>
    <p:sldLayoutId id="2147483739" r:id="rId7"/>
    <p:sldLayoutId id="2147483740" r:id="rId8"/>
    <p:sldLayoutId id="2147483754"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42123086"/>
      </p:ext>
    </p:extLst>
  </p:cSld>
  <p:clrMap bg1="lt1" tx1="dk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7.png"/><Relationship Id="rId1" Type="http://schemas.openxmlformats.org/officeDocument/2006/relationships/slideLayout" Target="../slideLayouts/slideLayout38.xml"/><Relationship Id="rId4" Type="http://schemas.openxmlformats.org/officeDocument/2006/relationships/image" Target="../media/image2270.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8.xml"/><Relationship Id="rId6" Type="http://schemas.openxmlformats.org/officeDocument/2006/relationships/image" Target="../media/image170.png"/><Relationship Id="rId5" Type="http://schemas.openxmlformats.org/officeDocument/2006/relationships/customXml" Target="../ink/ink5.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8.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hyperlink" Target="https://help.sap.com/docs/abap-cloud/abap-rap/creating-active-data" TargetMode="External"/><Relationship Id="rId2" Type="http://schemas.openxmlformats.org/officeDocument/2006/relationships/notesSlide" Target="../notesSlides/notesSlide13.xml"/><Relationship Id="rId1" Type="http://schemas.openxmlformats.org/officeDocument/2006/relationships/slideLayout" Target="../slideLayouts/slideLayout38.xml"/><Relationship Id="rId5" Type="http://schemas.openxmlformats.org/officeDocument/2006/relationships/image" Target="../media/image4.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117" Type="http://schemas.openxmlformats.org/officeDocument/2006/relationships/image" Target="../media/image64.png"/><Relationship Id="rId21" Type="http://schemas.openxmlformats.org/officeDocument/2006/relationships/image" Target="../media/image15.png"/><Relationship Id="rId42" Type="http://schemas.openxmlformats.org/officeDocument/2006/relationships/customXml" Target="../ink/ink25.xml"/><Relationship Id="rId63" Type="http://schemas.openxmlformats.org/officeDocument/2006/relationships/image" Target="../media/image37.png"/><Relationship Id="rId84" Type="http://schemas.openxmlformats.org/officeDocument/2006/relationships/customXml" Target="../ink/ink46.xml"/><Relationship Id="rId138" Type="http://schemas.openxmlformats.org/officeDocument/2006/relationships/customXml" Target="../ink/ink73.xml"/><Relationship Id="rId159" Type="http://schemas.openxmlformats.org/officeDocument/2006/relationships/image" Target="../media/image85.png"/><Relationship Id="rId170" Type="http://schemas.openxmlformats.org/officeDocument/2006/relationships/customXml" Target="../ink/ink89.xml"/><Relationship Id="rId191" Type="http://schemas.openxmlformats.org/officeDocument/2006/relationships/image" Target="../media/image101.png"/><Relationship Id="rId205" Type="http://schemas.openxmlformats.org/officeDocument/2006/relationships/image" Target="../media/image108.png"/><Relationship Id="rId107" Type="http://schemas.openxmlformats.org/officeDocument/2006/relationships/image" Target="../media/image59.png"/><Relationship Id="rId11" Type="http://schemas.openxmlformats.org/officeDocument/2006/relationships/image" Target="../media/image1010.png"/><Relationship Id="rId32" Type="http://schemas.openxmlformats.org/officeDocument/2006/relationships/customXml" Target="../ink/ink20.xml"/><Relationship Id="rId53" Type="http://schemas.openxmlformats.org/officeDocument/2006/relationships/image" Target="../media/image32.png"/><Relationship Id="rId74" Type="http://schemas.openxmlformats.org/officeDocument/2006/relationships/customXml" Target="../ink/ink41.xml"/><Relationship Id="rId128" Type="http://schemas.openxmlformats.org/officeDocument/2006/relationships/customXml" Target="../ink/ink68.xml"/><Relationship Id="rId149" Type="http://schemas.openxmlformats.org/officeDocument/2006/relationships/image" Target="../media/image80.png"/><Relationship Id="rId5" Type="http://schemas.openxmlformats.org/officeDocument/2006/relationships/image" Target="../media/image710.png"/><Relationship Id="rId95" Type="http://schemas.openxmlformats.org/officeDocument/2006/relationships/image" Target="../media/image53.png"/><Relationship Id="rId160" Type="http://schemas.openxmlformats.org/officeDocument/2006/relationships/customXml" Target="../ink/ink84.xml"/><Relationship Id="rId181" Type="http://schemas.openxmlformats.org/officeDocument/2006/relationships/image" Target="../media/image96.png"/><Relationship Id="rId216" Type="http://schemas.openxmlformats.org/officeDocument/2006/relationships/customXml" Target="../ink/ink112.xml"/><Relationship Id="rId22" Type="http://schemas.openxmlformats.org/officeDocument/2006/relationships/customXml" Target="../ink/ink15.xml"/><Relationship Id="rId43" Type="http://schemas.openxmlformats.org/officeDocument/2006/relationships/image" Target="../media/image27.png"/><Relationship Id="rId64" Type="http://schemas.openxmlformats.org/officeDocument/2006/relationships/customXml" Target="../ink/ink36.xml"/><Relationship Id="rId118" Type="http://schemas.openxmlformats.org/officeDocument/2006/relationships/customXml" Target="../ink/ink63.xml"/><Relationship Id="rId139" Type="http://schemas.openxmlformats.org/officeDocument/2006/relationships/image" Target="../media/image75.png"/><Relationship Id="rId85" Type="http://schemas.openxmlformats.org/officeDocument/2006/relationships/image" Target="../media/image48.png"/><Relationship Id="rId150" Type="http://schemas.openxmlformats.org/officeDocument/2006/relationships/customXml" Target="../ink/ink79.xml"/><Relationship Id="rId171" Type="http://schemas.openxmlformats.org/officeDocument/2006/relationships/image" Target="../media/image91.png"/><Relationship Id="rId192" Type="http://schemas.openxmlformats.org/officeDocument/2006/relationships/customXml" Target="../ink/ink100.xml"/><Relationship Id="rId206" Type="http://schemas.openxmlformats.org/officeDocument/2006/relationships/customXml" Target="../ink/ink107.xml"/><Relationship Id="rId12" Type="http://schemas.openxmlformats.org/officeDocument/2006/relationships/customXml" Target="../ink/ink10.xml"/><Relationship Id="rId33" Type="http://schemas.openxmlformats.org/officeDocument/2006/relationships/image" Target="../media/image22.png"/><Relationship Id="rId108" Type="http://schemas.openxmlformats.org/officeDocument/2006/relationships/customXml" Target="../ink/ink58.xml"/><Relationship Id="rId129" Type="http://schemas.openxmlformats.org/officeDocument/2006/relationships/image" Target="../media/image70.png"/><Relationship Id="rId54" Type="http://schemas.openxmlformats.org/officeDocument/2006/relationships/customXml" Target="../ink/ink31.xml"/><Relationship Id="rId75" Type="http://schemas.openxmlformats.org/officeDocument/2006/relationships/image" Target="../media/image43.png"/><Relationship Id="rId96" Type="http://schemas.openxmlformats.org/officeDocument/2006/relationships/customXml" Target="../ink/ink52.xml"/><Relationship Id="rId140" Type="http://schemas.openxmlformats.org/officeDocument/2006/relationships/customXml" Target="../ink/ink74.xml"/><Relationship Id="rId161" Type="http://schemas.openxmlformats.org/officeDocument/2006/relationships/image" Target="../media/image86.png"/><Relationship Id="rId182" Type="http://schemas.openxmlformats.org/officeDocument/2006/relationships/customXml" Target="../ink/ink95.xml"/><Relationship Id="rId217" Type="http://schemas.openxmlformats.org/officeDocument/2006/relationships/image" Target="../media/image114.png"/><Relationship Id="rId6" Type="http://schemas.openxmlformats.org/officeDocument/2006/relationships/customXml" Target="../ink/ink7.xml"/><Relationship Id="rId23" Type="http://schemas.openxmlformats.org/officeDocument/2006/relationships/image" Target="../media/image16.png"/><Relationship Id="rId119" Type="http://schemas.openxmlformats.org/officeDocument/2006/relationships/image" Target="../media/image65.png"/><Relationship Id="rId44" Type="http://schemas.openxmlformats.org/officeDocument/2006/relationships/customXml" Target="../ink/ink26.xml"/><Relationship Id="rId65" Type="http://schemas.openxmlformats.org/officeDocument/2006/relationships/image" Target="../media/image38.png"/><Relationship Id="rId86" Type="http://schemas.openxmlformats.org/officeDocument/2006/relationships/customXml" Target="../ink/ink47.xml"/><Relationship Id="rId130" Type="http://schemas.openxmlformats.org/officeDocument/2006/relationships/customXml" Target="../ink/ink69.xml"/><Relationship Id="rId151" Type="http://schemas.openxmlformats.org/officeDocument/2006/relationships/image" Target="../media/image81.png"/><Relationship Id="rId172" Type="http://schemas.openxmlformats.org/officeDocument/2006/relationships/customXml" Target="../ink/ink90.xml"/><Relationship Id="rId193" Type="http://schemas.openxmlformats.org/officeDocument/2006/relationships/image" Target="../media/image102.png"/><Relationship Id="rId207" Type="http://schemas.openxmlformats.org/officeDocument/2006/relationships/image" Target="../media/image109.png"/><Relationship Id="rId13" Type="http://schemas.openxmlformats.org/officeDocument/2006/relationships/image" Target="../media/image11.png"/><Relationship Id="rId109" Type="http://schemas.openxmlformats.org/officeDocument/2006/relationships/image" Target="../media/image60.png"/><Relationship Id="rId34" Type="http://schemas.openxmlformats.org/officeDocument/2006/relationships/customXml" Target="../ink/ink21.xml"/><Relationship Id="rId55" Type="http://schemas.openxmlformats.org/officeDocument/2006/relationships/image" Target="../media/image33.png"/><Relationship Id="rId76" Type="http://schemas.openxmlformats.org/officeDocument/2006/relationships/customXml" Target="../ink/ink42.xml"/><Relationship Id="rId97" Type="http://schemas.openxmlformats.org/officeDocument/2006/relationships/image" Target="../media/image54.png"/><Relationship Id="rId120" Type="http://schemas.openxmlformats.org/officeDocument/2006/relationships/customXml" Target="../ink/ink64.xml"/><Relationship Id="rId141" Type="http://schemas.openxmlformats.org/officeDocument/2006/relationships/image" Target="../media/image76.png"/><Relationship Id="rId7" Type="http://schemas.openxmlformats.org/officeDocument/2006/relationships/image" Target="../media/image810.png"/><Relationship Id="rId162" Type="http://schemas.openxmlformats.org/officeDocument/2006/relationships/customXml" Target="../ink/ink85.xml"/><Relationship Id="rId183" Type="http://schemas.openxmlformats.org/officeDocument/2006/relationships/image" Target="../media/image97.png"/><Relationship Id="rId218" Type="http://schemas.openxmlformats.org/officeDocument/2006/relationships/customXml" Target="../ink/ink113.xml"/><Relationship Id="rId24" Type="http://schemas.openxmlformats.org/officeDocument/2006/relationships/customXml" Target="../ink/ink16.xml"/><Relationship Id="rId45" Type="http://schemas.openxmlformats.org/officeDocument/2006/relationships/image" Target="../media/image28.png"/><Relationship Id="rId66" Type="http://schemas.openxmlformats.org/officeDocument/2006/relationships/customXml" Target="../ink/ink37.xml"/><Relationship Id="rId87" Type="http://schemas.openxmlformats.org/officeDocument/2006/relationships/image" Target="../media/image49.png"/><Relationship Id="rId110" Type="http://schemas.openxmlformats.org/officeDocument/2006/relationships/customXml" Target="../ink/ink59.xml"/><Relationship Id="rId131" Type="http://schemas.openxmlformats.org/officeDocument/2006/relationships/image" Target="../media/image71.png"/><Relationship Id="rId152" Type="http://schemas.openxmlformats.org/officeDocument/2006/relationships/customXml" Target="../ink/ink80.xml"/><Relationship Id="rId173" Type="http://schemas.openxmlformats.org/officeDocument/2006/relationships/image" Target="../media/image92.png"/><Relationship Id="rId194" Type="http://schemas.openxmlformats.org/officeDocument/2006/relationships/customXml" Target="../ink/ink101.xml"/><Relationship Id="rId208" Type="http://schemas.openxmlformats.org/officeDocument/2006/relationships/customXml" Target="../ink/ink108.xml"/><Relationship Id="rId14" Type="http://schemas.openxmlformats.org/officeDocument/2006/relationships/customXml" Target="../ink/ink11.xml"/><Relationship Id="rId35" Type="http://schemas.openxmlformats.org/officeDocument/2006/relationships/image" Target="../media/image23.png"/><Relationship Id="rId56" Type="http://schemas.openxmlformats.org/officeDocument/2006/relationships/customXml" Target="../ink/ink32.xml"/><Relationship Id="rId77" Type="http://schemas.openxmlformats.org/officeDocument/2006/relationships/image" Target="../media/image44.png"/><Relationship Id="rId100" Type="http://schemas.openxmlformats.org/officeDocument/2006/relationships/customXml" Target="../ink/ink54.xml"/><Relationship Id="rId8" Type="http://schemas.openxmlformats.org/officeDocument/2006/relationships/customXml" Target="../ink/ink8.xml"/><Relationship Id="rId51" Type="http://schemas.openxmlformats.org/officeDocument/2006/relationships/image" Target="../media/image31.png"/><Relationship Id="rId72" Type="http://schemas.openxmlformats.org/officeDocument/2006/relationships/customXml" Target="../ink/ink40.xml"/><Relationship Id="rId93" Type="http://schemas.openxmlformats.org/officeDocument/2006/relationships/image" Target="../media/image52.png"/><Relationship Id="rId98" Type="http://schemas.openxmlformats.org/officeDocument/2006/relationships/customXml" Target="../ink/ink53.xml"/><Relationship Id="rId121" Type="http://schemas.openxmlformats.org/officeDocument/2006/relationships/image" Target="../media/image66.png"/><Relationship Id="rId142" Type="http://schemas.openxmlformats.org/officeDocument/2006/relationships/customXml" Target="../ink/ink75.xml"/><Relationship Id="rId163" Type="http://schemas.openxmlformats.org/officeDocument/2006/relationships/image" Target="../media/image87.png"/><Relationship Id="rId184" Type="http://schemas.openxmlformats.org/officeDocument/2006/relationships/customXml" Target="../ink/ink96.xml"/><Relationship Id="rId189" Type="http://schemas.openxmlformats.org/officeDocument/2006/relationships/image" Target="../media/image100.png"/><Relationship Id="rId219" Type="http://schemas.openxmlformats.org/officeDocument/2006/relationships/image" Target="../media/image115.png"/><Relationship Id="rId3" Type="http://schemas.openxmlformats.org/officeDocument/2006/relationships/image" Target="../media/image4.png"/><Relationship Id="rId214" Type="http://schemas.openxmlformats.org/officeDocument/2006/relationships/customXml" Target="../ink/ink111.xml"/><Relationship Id="rId25" Type="http://schemas.openxmlformats.org/officeDocument/2006/relationships/image" Target="../media/image18.png"/><Relationship Id="rId46" Type="http://schemas.openxmlformats.org/officeDocument/2006/relationships/customXml" Target="../ink/ink27.xml"/><Relationship Id="rId67" Type="http://schemas.openxmlformats.org/officeDocument/2006/relationships/image" Target="../media/image39.png"/><Relationship Id="rId116" Type="http://schemas.openxmlformats.org/officeDocument/2006/relationships/customXml" Target="../ink/ink62.xml"/><Relationship Id="rId137" Type="http://schemas.openxmlformats.org/officeDocument/2006/relationships/image" Target="../media/image74.png"/><Relationship Id="rId158" Type="http://schemas.openxmlformats.org/officeDocument/2006/relationships/customXml" Target="../ink/ink83.xml"/><Relationship Id="rId20" Type="http://schemas.openxmlformats.org/officeDocument/2006/relationships/customXml" Target="../ink/ink14.xml"/><Relationship Id="rId41" Type="http://schemas.openxmlformats.org/officeDocument/2006/relationships/image" Target="../media/image26.png"/><Relationship Id="rId62" Type="http://schemas.openxmlformats.org/officeDocument/2006/relationships/customXml" Target="../ink/ink35.xml"/><Relationship Id="rId83" Type="http://schemas.openxmlformats.org/officeDocument/2006/relationships/image" Target="../media/image47.png"/><Relationship Id="rId88" Type="http://schemas.openxmlformats.org/officeDocument/2006/relationships/customXml" Target="../ink/ink48.xml"/><Relationship Id="rId111" Type="http://schemas.openxmlformats.org/officeDocument/2006/relationships/image" Target="../media/image61.png"/><Relationship Id="rId132" Type="http://schemas.openxmlformats.org/officeDocument/2006/relationships/customXml" Target="../ink/ink70.xml"/><Relationship Id="rId153" Type="http://schemas.openxmlformats.org/officeDocument/2006/relationships/image" Target="../media/image82.png"/><Relationship Id="rId174" Type="http://schemas.openxmlformats.org/officeDocument/2006/relationships/customXml" Target="../ink/ink91.xml"/><Relationship Id="rId179" Type="http://schemas.openxmlformats.org/officeDocument/2006/relationships/image" Target="../media/image95.png"/><Relationship Id="rId195" Type="http://schemas.openxmlformats.org/officeDocument/2006/relationships/image" Target="../media/image103.png"/><Relationship Id="rId209" Type="http://schemas.openxmlformats.org/officeDocument/2006/relationships/image" Target="../media/image110.png"/><Relationship Id="rId190" Type="http://schemas.openxmlformats.org/officeDocument/2006/relationships/customXml" Target="../ink/ink99.xml"/><Relationship Id="rId204" Type="http://schemas.openxmlformats.org/officeDocument/2006/relationships/customXml" Target="../ink/ink106.xml"/><Relationship Id="rId220" Type="http://schemas.openxmlformats.org/officeDocument/2006/relationships/customXml" Target="../ink/ink114.xml"/><Relationship Id="rId15" Type="http://schemas.openxmlformats.org/officeDocument/2006/relationships/image" Target="../media/image12.png"/><Relationship Id="rId36" Type="http://schemas.openxmlformats.org/officeDocument/2006/relationships/customXml" Target="../ink/ink22.xml"/><Relationship Id="rId57" Type="http://schemas.openxmlformats.org/officeDocument/2006/relationships/image" Target="../media/image34.png"/><Relationship Id="rId106" Type="http://schemas.openxmlformats.org/officeDocument/2006/relationships/customXml" Target="../ink/ink57.xml"/><Relationship Id="rId127" Type="http://schemas.openxmlformats.org/officeDocument/2006/relationships/image" Target="../media/image69.png"/><Relationship Id="rId10" Type="http://schemas.openxmlformats.org/officeDocument/2006/relationships/customXml" Target="../ink/ink9.xml"/><Relationship Id="rId31" Type="http://schemas.openxmlformats.org/officeDocument/2006/relationships/image" Target="../media/image21.png"/><Relationship Id="rId52" Type="http://schemas.openxmlformats.org/officeDocument/2006/relationships/customXml" Target="../ink/ink30.xml"/><Relationship Id="rId73" Type="http://schemas.openxmlformats.org/officeDocument/2006/relationships/image" Target="../media/image42.png"/><Relationship Id="rId78" Type="http://schemas.openxmlformats.org/officeDocument/2006/relationships/customXml" Target="../ink/ink43.xml"/><Relationship Id="rId94" Type="http://schemas.openxmlformats.org/officeDocument/2006/relationships/customXml" Target="../ink/ink51.xml"/><Relationship Id="rId99" Type="http://schemas.openxmlformats.org/officeDocument/2006/relationships/image" Target="../media/image55.png"/><Relationship Id="rId101" Type="http://schemas.openxmlformats.org/officeDocument/2006/relationships/image" Target="../media/image56.png"/><Relationship Id="rId122" Type="http://schemas.openxmlformats.org/officeDocument/2006/relationships/customXml" Target="../ink/ink65.xml"/><Relationship Id="rId143" Type="http://schemas.openxmlformats.org/officeDocument/2006/relationships/image" Target="../media/image77.png"/><Relationship Id="rId148" Type="http://schemas.openxmlformats.org/officeDocument/2006/relationships/customXml" Target="../ink/ink78.xml"/><Relationship Id="rId164" Type="http://schemas.openxmlformats.org/officeDocument/2006/relationships/customXml" Target="../ink/ink86.xml"/><Relationship Id="rId169" Type="http://schemas.openxmlformats.org/officeDocument/2006/relationships/image" Target="../media/image90.png"/><Relationship Id="rId185" Type="http://schemas.openxmlformats.org/officeDocument/2006/relationships/image" Target="../media/image98.png"/><Relationship Id="rId4" Type="http://schemas.openxmlformats.org/officeDocument/2006/relationships/customXml" Target="../ink/ink6.xml"/><Relationship Id="rId9" Type="http://schemas.openxmlformats.org/officeDocument/2006/relationships/image" Target="../media/image910.png"/><Relationship Id="rId180" Type="http://schemas.openxmlformats.org/officeDocument/2006/relationships/customXml" Target="../ink/ink94.xml"/><Relationship Id="rId210" Type="http://schemas.openxmlformats.org/officeDocument/2006/relationships/customXml" Target="../ink/ink109.xml"/><Relationship Id="rId215" Type="http://schemas.openxmlformats.org/officeDocument/2006/relationships/image" Target="../media/image113.png"/><Relationship Id="rId26" Type="http://schemas.openxmlformats.org/officeDocument/2006/relationships/customXml" Target="../ink/ink17.xml"/><Relationship Id="rId47" Type="http://schemas.openxmlformats.org/officeDocument/2006/relationships/image" Target="../media/image29.png"/><Relationship Id="rId68" Type="http://schemas.openxmlformats.org/officeDocument/2006/relationships/customXml" Target="../ink/ink38.xml"/><Relationship Id="rId89" Type="http://schemas.openxmlformats.org/officeDocument/2006/relationships/image" Target="../media/image50.png"/><Relationship Id="rId112" Type="http://schemas.openxmlformats.org/officeDocument/2006/relationships/customXml" Target="../ink/ink60.xml"/><Relationship Id="rId133" Type="http://schemas.openxmlformats.org/officeDocument/2006/relationships/image" Target="../media/image72.png"/><Relationship Id="rId154" Type="http://schemas.openxmlformats.org/officeDocument/2006/relationships/customXml" Target="../ink/ink81.xml"/><Relationship Id="rId175" Type="http://schemas.openxmlformats.org/officeDocument/2006/relationships/image" Target="../media/image93.png"/><Relationship Id="rId196" Type="http://schemas.openxmlformats.org/officeDocument/2006/relationships/customXml" Target="../ink/ink102.xml"/><Relationship Id="rId200" Type="http://schemas.openxmlformats.org/officeDocument/2006/relationships/customXml" Target="../ink/ink104.xml"/><Relationship Id="rId16" Type="http://schemas.openxmlformats.org/officeDocument/2006/relationships/customXml" Target="../ink/ink12.xml"/><Relationship Id="rId221" Type="http://schemas.openxmlformats.org/officeDocument/2006/relationships/image" Target="../media/image116.png"/><Relationship Id="rId37" Type="http://schemas.openxmlformats.org/officeDocument/2006/relationships/image" Target="../media/image24.png"/><Relationship Id="rId58" Type="http://schemas.openxmlformats.org/officeDocument/2006/relationships/customXml" Target="../ink/ink33.xml"/><Relationship Id="rId79" Type="http://schemas.openxmlformats.org/officeDocument/2006/relationships/image" Target="../media/image45.png"/><Relationship Id="rId102" Type="http://schemas.openxmlformats.org/officeDocument/2006/relationships/customXml" Target="../ink/ink55.xml"/><Relationship Id="rId123" Type="http://schemas.openxmlformats.org/officeDocument/2006/relationships/image" Target="../media/image67.png"/><Relationship Id="rId144" Type="http://schemas.openxmlformats.org/officeDocument/2006/relationships/customXml" Target="../ink/ink76.xml"/><Relationship Id="rId90" Type="http://schemas.openxmlformats.org/officeDocument/2006/relationships/customXml" Target="../ink/ink49.xml"/><Relationship Id="rId165" Type="http://schemas.openxmlformats.org/officeDocument/2006/relationships/image" Target="../media/image88.png"/><Relationship Id="rId186" Type="http://schemas.openxmlformats.org/officeDocument/2006/relationships/customXml" Target="../ink/ink97.xml"/><Relationship Id="rId211" Type="http://schemas.openxmlformats.org/officeDocument/2006/relationships/image" Target="../media/image111.png"/><Relationship Id="rId27" Type="http://schemas.openxmlformats.org/officeDocument/2006/relationships/image" Target="../media/image19.png"/><Relationship Id="rId48" Type="http://schemas.openxmlformats.org/officeDocument/2006/relationships/customXml" Target="../ink/ink28.xml"/><Relationship Id="rId69" Type="http://schemas.openxmlformats.org/officeDocument/2006/relationships/image" Target="../media/image40.png"/><Relationship Id="rId113" Type="http://schemas.openxmlformats.org/officeDocument/2006/relationships/image" Target="../media/image62.png"/><Relationship Id="rId134" Type="http://schemas.openxmlformats.org/officeDocument/2006/relationships/customXml" Target="../ink/ink71.xml"/><Relationship Id="rId80" Type="http://schemas.openxmlformats.org/officeDocument/2006/relationships/customXml" Target="../ink/ink44.xml"/><Relationship Id="rId155" Type="http://schemas.openxmlformats.org/officeDocument/2006/relationships/image" Target="../media/image83.png"/><Relationship Id="rId176" Type="http://schemas.openxmlformats.org/officeDocument/2006/relationships/customXml" Target="../ink/ink92.xml"/><Relationship Id="rId197" Type="http://schemas.openxmlformats.org/officeDocument/2006/relationships/image" Target="../media/image104.png"/><Relationship Id="rId201" Type="http://schemas.openxmlformats.org/officeDocument/2006/relationships/image" Target="../media/image106.png"/><Relationship Id="rId222" Type="http://schemas.openxmlformats.org/officeDocument/2006/relationships/customXml" Target="../ink/ink115.xml"/><Relationship Id="rId17" Type="http://schemas.openxmlformats.org/officeDocument/2006/relationships/image" Target="../media/image13.png"/><Relationship Id="rId38" Type="http://schemas.openxmlformats.org/officeDocument/2006/relationships/customXml" Target="../ink/ink23.xml"/><Relationship Id="rId59" Type="http://schemas.openxmlformats.org/officeDocument/2006/relationships/image" Target="../media/image35.png"/><Relationship Id="rId103" Type="http://schemas.openxmlformats.org/officeDocument/2006/relationships/image" Target="../media/image57.png"/><Relationship Id="rId124" Type="http://schemas.openxmlformats.org/officeDocument/2006/relationships/customXml" Target="../ink/ink66.xml"/><Relationship Id="rId70" Type="http://schemas.openxmlformats.org/officeDocument/2006/relationships/customXml" Target="../ink/ink39.xml"/><Relationship Id="rId91" Type="http://schemas.openxmlformats.org/officeDocument/2006/relationships/image" Target="../media/image51.png"/><Relationship Id="rId145" Type="http://schemas.openxmlformats.org/officeDocument/2006/relationships/image" Target="../media/image78.png"/><Relationship Id="rId166" Type="http://schemas.openxmlformats.org/officeDocument/2006/relationships/customXml" Target="../ink/ink87.xml"/><Relationship Id="rId187" Type="http://schemas.openxmlformats.org/officeDocument/2006/relationships/image" Target="../media/image99.png"/><Relationship Id="rId1" Type="http://schemas.openxmlformats.org/officeDocument/2006/relationships/slideLayout" Target="../slideLayouts/slideLayout38.xml"/><Relationship Id="rId212" Type="http://schemas.openxmlformats.org/officeDocument/2006/relationships/customXml" Target="../ink/ink110.xml"/><Relationship Id="rId28" Type="http://schemas.openxmlformats.org/officeDocument/2006/relationships/customXml" Target="../ink/ink18.xml"/><Relationship Id="rId49" Type="http://schemas.openxmlformats.org/officeDocument/2006/relationships/image" Target="../media/image30.png"/><Relationship Id="rId114" Type="http://schemas.openxmlformats.org/officeDocument/2006/relationships/customXml" Target="../ink/ink61.xml"/><Relationship Id="rId60" Type="http://schemas.openxmlformats.org/officeDocument/2006/relationships/customXml" Target="../ink/ink34.xml"/><Relationship Id="rId81" Type="http://schemas.openxmlformats.org/officeDocument/2006/relationships/image" Target="../media/image46.png"/><Relationship Id="rId135" Type="http://schemas.openxmlformats.org/officeDocument/2006/relationships/image" Target="../media/image73.png"/><Relationship Id="rId156" Type="http://schemas.openxmlformats.org/officeDocument/2006/relationships/customXml" Target="../ink/ink82.xml"/><Relationship Id="rId177" Type="http://schemas.openxmlformats.org/officeDocument/2006/relationships/image" Target="../media/image94.png"/><Relationship Id="rId198" Type="http://schemas.openxmlformats.org/officeDocument/2006/relationships/customXml" Target="../ink/ink103.xml"/><Relationship Id="rId202" Type="http://schemas.openxmlformats.org/officeDocument/2006/relationships/customXml" Target="../ink/ink105.xml"/><Relationship Id="rId223" Type="http://schemas.openxmlformats.org/officeDocument/2006/relationships/image" Target="../media/image117.png"/><Relationship Id="rId18" Type="http://schemas.openxmlformats.org/officeDocument/2006/relationships/customXml" Target="../ink/ink13.xml"/><Relationship Id="rId39" Type="http://schemas.openxmlformats.org/officeDocument/2006/relationships/image" Target="../media/image25.png"/><Relationship Id="rId50" Type="http://schemas.openxmlformats.org/officeDocument/2006/relationships/customXml" Target="../ink/ink29.xml"/><Relationship Id="rId104" Type="http://schemas.openxmlformats.org/officeDocument/2006/relationships/customXml" Target="../ink/ink56.xml"/><Relationship Id="rId125" Type="http://schemas.openxmlformats.org/officeDocument/2006/relationships/image" Target="../media/image68.png"/><Relationship Id="rId146" Type="http://schemas.openxmlformats.org/officeDocument/2006/relationships/customXml" Target="../ink/ink77.xml"/><Relationship Id="rId167" Type="http://schemas.openxmlformats.org/officeDocument/2006/relationships/image" Target="../media/image89.png"/><Relationship Id="rId188" Type="http://schemas.openxmlformats.org/officeDocument/2006/relationships/customXml" Target="../ink/ink98.xml"/><Relationship Id="rId71" Type="http://schemas.openxmlformats.org/officeDocument/2006/relationships/image" Target="../media/image41.png"/><Relationship Id="rId92" Type="http://schemas.openxmlformats.org/officeDocument/2006/relationships/customXml" Target="../ink/ink50.xml"/><Relationship Id="rId213" Type="http://schemas.openxmlformats.org/officeDocument/2006/relationships/image" Target="../media/image112.png"/><Relationship Id="rId2" Type="http://schemas.openxmlformats.org/officeDocument/2006/relationships/notesSlide" Target="../notesSlides/notesSlide15.xml"/><Relationship Id="rId29" Type="http://schemas.openxmlformats.org/officeDocument/2006/relationships/image" Target="../media/image20.png"/><Relationship Id="rId40" Type="http://schemas.openxmlformats.org/officeDocument/2006/relationships/customXml" Target="../ink/ink24.xml"/><Relationship Id="rId115" Type="http://schemas.openxmlformats.org/officeDocument/2006/relationships/image" Target="../media/image63.png"/><Relationship Id="rId136" Type="http://schemas.openxmlformats.org/officeDocument/2006/relationships/customXml" Target="../ink/ink72.xml"/><Relationship Id="rId157" Type="http://schemas.openxmlformats.org/officeDocument/2006/relationships/image" Target="../media/image84.png"/><Relationship Id="rId178" Type="http://schemas.openxmlformats.org/officeDocument/2006/relationships/customXml" Target="../ink/ink93.xml"/><Relationship Id="rId61" Type="http://schemas.openxmlformats.org/officeDocument/2006/relationships/image" Target="../media/image36.png"/><Relationship Id="rId82" Type="http://schemas.openxmlformats.org/officeDocument/2006/relationships/customXml" Target="../ink/ink45.xml"/><Relationship Id="rId199" Type="http://schemas.openxmlformats.org/officeDocument/2006/relationships/image" Target="../media/image105.png"/><Relationship Id="rId203" Type="http://schemas.openxmlformats.org/officeDocument/2006/relationships/image" Target="../media/image107.png"/><Relationship Id="rId19" Type="http://schemas.openxmlformats.org/officeDocument/2006/relationships/image" Target="../media/image14.png"/><Relationship Id="rId30" Type="http://schemas.openxmlformats.org/officeDocument/2006/relationships/customXml" Target="../ink/ink19.xml"/><Relationship Id="rId105" Type="http://schemas.openxmlformats.org/officeDocument/2006/relationships/image" Target="../media/image58.png"/><Relationship Id="rId126" Type="http://schemas.openxmlformats.org/officeDocument/2006/relationships/customXml" Target="../ink/ink67.xml"/><Relationship Id="rId147" Type="http://schemas.openxmlformats.org/officeDocument/2006/relationships/image" Target="../media/image79.png"/><Relationship Id="rId168" Type="http://schemas.openxmlformats.org/officeDocument/2006/relationships/customXml" Target="../ink/ink88.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8.xml"/><Relationship Id="rId5" Type="http://schemas.openxmlformats.org/officeDocument/2006/relationships/image" Target="../media/image118.png"/><Relationship Id="rId4" Type="http://schemas.openxmlformats.org/officeDocument/2006/relationships/customXml" Target="../ink/ink116.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54.xml"/><Relationship Id="rId1" Type="http://schemas.openxmlformats.org/officeDocument/2006/relationships/themeOverride" Target="../theme/themeOverride1.xml"/></Relationships>
</file>

<file path=ppt/slides/_rels/slide3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54.xml"/><Relationship Id="rId1" Type="http://schemas.openxmlformats.org/officeDocument/2006/relationships/themeOverride" Target="../theme/themeOverride2.xml"/></Relationships>
</file>

<file path=ppt/slides/_rels/slide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54.xml"/><Relationship Id="rId1" Type="http://schemas.openxmlformats.org/officeDocument/2006/relationships/themeOverride" Target="../theme/themeOverride3.xml"/></Relationships>
</file>

<file path=ppt/slides/_rels/slide3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Layout" Target="../slideLayouts/slideLayout54.xml"/><Relationship Id="rId1" Type="http://schemas.openxmlformats.org/officeDocument/2006/relationships/themeOverride" Target="../theme/themeOverride4.xml"/></Relationships>
</file>

<file path=ppt/slides/_rels/slide35.xml.rels><?xml version="1.0" encoding="UTF-8" standalone="yes"?>
<Relationships xmlns="http://schemas.openxmlformats.org/package/2006/relationships"><Relationship Id="rId117" Type="http://schemas.openxmlformats.org/officeDocument/2006/relationships/image" Target="../media/image690.png"/><Relationship Id="rId21" Type="http://schemas.openxmlformats.org/officeDocument/2006/relationships/image" Target="../media/image2110.png"/><Relationship Id="rId42" Type="http://schemas.openxmlformats.org/officeDocument/2006/relationships/customXml" Target="../ink/ink137.xml"/><Relationship Id="rId63" Type="http://schemas.openxmlformats.org/officeDocument/2006/relationships/image" Target="../media/image420.png"/><Relationship Id="rId84" Type="http://schemas.openxmlformats.org/officeDocument/2006/relationships/customXml" Target="../ink/ink158.xml"/><Relationship Id="rId138" Type="http://schemas.openxmlformats.org/officeDocument/2006/relationships/customXml" Target="../ink/ink185.xml"/><Relationship Id="rId159" Type="http://schemas.openxmlformats.org/officeDocument/2006/relationships/image" Target="../media/image900.png"/><Relationship Id="rId170" Type="http://schemas.openxmlformats.org/officeDocument/2006/relationships/customXml" Target="../ink/ink201.xml"/><Relationship Id="rId191" Type="http://schemas.openxmlformats.org/officeDocument/2006/relationships/image" Target="../media/image1060.png"/><Relationship Id="rId107" Type="http://schemas.openxmlformats.org/officeDocument/2006/relationships/image" Target="../media/image640.png"/><Relationship Id="rId11" Type="http://schemas.openxmlformats.org/officeDocument/2006/relationships/image" Target="../media/image1510.png"/><Relationship Id="rId32" Type="http://schemas.openxmlformats.org/officeDocument/2006/relationships/customXml" Target="../ink/ink132.xml"/><Relationship Id="rId53" Type="http://schemas.openxmlformats.org/officeDocument/2006/relationships/image" Target="../media/image370.png"/><Relationship Id="rId74" Type="http://schemas.openxmlformats.org/officeDocument/2006/relationships/customXml" Target="../ink/ink153.xml"/><Relationship Id="rId128" Type="http://schemas.openxmlformats.org/officeDocument/2006/relationships/customXml" Target="../ink/ink180.xml"/><Relationship Id="rId149" Type="http://schemas.openxmlformats.org/officeDocument/2006/relationships/image" Target="../media/image850.png"/><Relationship Id="rId5" Type="http://schemas.openxmlformats.org/officeDocument/2006/relationships/image" Target="../media/image1210.png"/><Relationship Id="rId95" Type="http://schemas.openxmlformats.org/officeDocument/2006/relationships/image" Target="../media/image580.png"/><Relationship Id="rId160" Type="http://schemas.openxmlformats.org/officeDocument/2006/relationships/customXml" Target="../ink/ink196.xml"/><Relationship Id="rId181" Type="http://schemas.openxmlformats.org/officeDocument/2006/relationships/image" Target="../media/image1011.png"/><Relationship Id="rId22" Type="http://schemas.openxmlformats.org/officeDocument/2006/relationships/customXml" Target="../ink/ink127.xml"/><Relationship Id="rId43" Type="http://schemas.openxmlformats.org/officeDocument/2006/relationships/image" Target="../media/image320.png"/><Relationship Id="rId64" Type="http://schemas.openxmlformats.org/officeDocument/2006/relationships/customXml" Target="../ink/ink148.xml"/><Relationship Id="rId118" Type="http://schemas.openxmlformats.org/officeDocument/2006/relationships/customXml" Target="../ink/ink175.xml"/><Relationship Id="rId139" Type="http://schemas.openxmlformats.org/officeDocument/2006/relationships/image" Target="../media/image800.png"/><Relationship Id="rId85" Type="http://schemas.openxmlformats.org/officeDocument/2006/relationships/image" Target="../media/image530.png"/><Relationship Id="rId150" Type="http://schemas.openxmlformats.org/officeDocument/2006/relationships/customXml" Target="../ink/ink191.xml"/><Relationship Id="rId171" Type="http://schemas.openxmlformats.org/officeDocument/2006/relationships/image" Target="../media/image960.png"/><Relationship Id="rId192" Type="http://schemas.openxmlformats.org/officeDocument/2006/relationships/customXml" Target="../ink/ink212.xml"/><Relationship Id="rId12" Type="http://schemas.openxmlformats.org/officeDocument/2006/relationships/customXml" Target="../ink/ink122.xml"/><Relationship Id="rId33" Type="http://schemas.openxmlformats.org/officeDocument/2006/relationships/image" Target="../media/image2710.png"/><Relationship Id="rId108" Type="http://schemas.openxmlformats.org/officeDocument/2006/relationships/customXml" Target="../ink/ink170.xml"/><Relationship Id="rId129" Type="http://schemas.openxmlformats.org/officeDocument/2006/relationships/image" Target="../media/image750.png"/><Relationship Id="rId54" Type="http://schemas.openxmlformats.org/officeDocument/2006/relationships/customXml" Target="../ink/ink143.xml"/><Relationship Id="rId75" Type="http://schemas.openxmlformats.org/officeDocument/2006/relationships/image" Target="../media/image480.png"/><Relationship Id="rId96" Type="http://schemas.openxmlformats.org/officeDocument/2006/relationships/customXml" Target="../ink/ink164.xml"/><Relationship Id="rId140" Type="http://schemas.openxmlformats.org/officeDocument/2006/relationships/customXml" Target="../ink/ink186.xml"/><Relationship Id="rId161" Type="http://schemas.openxmlformats.org/officeDocument/2006/relationships/image" Target="../media/image911.png"/><Relationship Id="rId182" Type="http://schemas.openxmlformats.org/officeDocument/2006/relationships/customXml" Target="../ink/ink207.xml"/><Relationship Id="rId6" Type="http://schemas.openxmlformats.org/officeDocument/2006/relationships/customXml" Target="../ink/ink119.xml"/><Relationship Id="rId23" Type="http://schemas.openxmlformats.org/officeDocument/2006/relationships/image" Target="../media/image2210.png"/><Relationship Id="rId119" Type="http://schemas.openxmlformats.org/officeDocument/2006/relationships/image" Target="../media/image700.png"/><Relationship Id="rId44" Type="http://schemas.openxmlformats.org/officeDocument/2006/relationships/customXml" Target="../ink/ink138.xml"/><Relationship Id="rId65" Type="http://schemas.openxmlformats.org/officeDocument/2006/relationships/image" Target="../media/image430.png"/><Relationship Id="rId86" Type="http://schemas.openxmlformats.org/officeDocument/2006/relationships/customXml" Target="../ink/ink159.xml"/><Relationship Id="rId130" Type="http://schemas.openxmlformats.org/officeDocument/2006/relationships/customXml" Target="../ink/ink181.xml"/><Relationship Id="rId151" Type="http://schemas.openxmlformats.org/officeDocument/2006/relationships/image" Target="../media/image860.png"/><Relationship Id="rId172" Type="http://schemas.openxmlformats.org/officeDocument/2006/relationships/customXml" Target="../ink/ink202.xml"/><Relationship Id="rId193" Type="http://schemas.openxmlformats.org/officeDocument/2006/relationships/image" Target="../media/image1070.png"/><Relationship Id="rId13" Type="http://schemas.openxmlformats.org/officeDocument/2006/relationships/image" Target="../media/image1610.png"/><Relationship Id="rId109" Type="http://schemas.openxmlformats.org/officeDocument/2006/relationships/image" Target="../media/image650.png"/><Relationship Id="rId34" Type="http://schemas.openxmlformats.org/officeDocument/2006/relationships/customXml" Target="../ink/ink133.xml"/><Relationship Id="rId50" Type="http://schemas.openxmlformats.org/officeDocument/2006/relationships/customXml" Target="../ink/ink141.xml"/><Relationship Id="rId55" Type="http://schemas.openxmlformats.org/officeDocument/2006/relationships/image" Target="../media/image380.png"/><Relationship Id="rId76" Type="http://schemas.openxmlformats.org/officeDocument/2006/relationships/customXml" Target="../ink/ink154.xml"/><Relationship Id="rId97" Type="http://schemas.openxmlformats.org/officeDocument/2006/relationships/image" Target="../media/image590.png"/><Relationship Id="rId104" Type="http://schemas.openxmlformats.org/officeDocument/2006/relationships/customXml" Target="../ink/ink168.xml"/><Relationship Id="rId120" Type="http://schemas.openxmlformats.org/officeDocument/2006/relationships/customXml" Target="../ink/ink176.xml"/><Relationship Id="rId125" Type="http://schemas.openxmlformats.org/officeDocument/2006/relationships/image" Target="../media/image730.png"/><Relationship Id="rId141" Type="http://schemas.openxmlformats.org/officeDocument/2006/relationships/image" Target="../media/image811.png"/><Relationship Id="rId146" Type="http://schemas.openxmlformats.org/officeDocument/2006/relationships/customXml" Target="../ink/ink189.xml"/><Relationship Id="rId167" Type="http://schemas.openxmlformats.org/officeDocument/2006/relationships/image" Target="../media/image940.png"/><Relationship Id="rId188" Type="http://schemas.openxmlformats.org/officeDocument/2006/relationships/customXml" Target="../ink/ink210.xml"/><Relationship Id="rId7" Type="http://schemas.openxmlformats.org/officeDocument/2006/relationships/image" Target="../media/image1310.png"/><Relationship Id="rId71" Type="http://schemas.openxmlformats.org/officeDocument/2006/relationships/image" Target="../media/image460.png"/><Relationship Id="rId92" Type="http://schemas.openxmlformats.org/officeDocument/2006/relationships/customXml" Target="../ink/ink162.xml"/><Relationship Id="rId162" Type="http://schemas.openxmlformats.org/officeDocument/2006/relationships/customXml" Target="../ink/ink197.xml"/><Relationship Id="rId183" Type="http://schemas.openxmlformats.org/officeDocument/2006/relationships/image" Target="../media/image1020.png"/><Relationship Id="rId2" Type="http://schemas.openxmlformats.org/officeDocument/2006/relationships/customXml" Target="../ink/ink117.xml"/><Relationship Id="rId29" Type="http://schemas.openxmlformats.org/officeDocument/2006/relationships/image" Target="../media/image2510.png"/><Relationship Id="rId24" Type="http://schemas.openxmlformats.org/officeDocument/2006/relationships/customXml" Target="../ink/ink128.xml"/><Relationship Id="rId40" Type="http://schemas.openxmlformats.org/officeDocument/2006/relationships/customXml" Target="../ink/ink136.xml"/><Relationship Id="rId45" Type="http://schemas.openxmlformats.org/officeDocument/2006/relationships/image" Target="../media/image330.png"/><Relationship Id="rId66" Type="http://schemas.openxmlformats.org/officeDocument/2006/relationships/customXml" Target="../ink/ink149.xml"/><Relationship Id="rId87" Type="http://schemas.openxmlformats.org/officeDocument/2006/relationships/image" Target="../media/image540.png"/><Relationship Id="rId110" Type="http://schemas.openxmlformats.org/officeDocument/2006/relationships/customXml" Target="../ink/ink171.xml"/><Relationship Id="rId115" Type="http://schemas.openxmlformats.org/officeDocument/2006/relationships/image" Target="../media/image680.png"/><Relationship Id="rId131" Type="http://schemas.openxmlformats.org/officeDocument/2006/relationships/image" Target="../media/image760.png"/><Relationship Id="rId136" Type="http://schemas.openxmlformats.org/officeDocument/2006/relationships/customXml" Target="../ink/ink184.xml"/><Relationship Id="rId157" Type="http://schemas.openxmlformats.org/officeDocument/2006/relationships/image" Target="../media/image890.png"/><Relationship Id="rId178" Type="http://schemas.openxmlformats.org/officeDocument/2006/relationships/customXml" Target="../ink/ink205.xml"/><Relationship Id="rId61" Type="http://schemas.openxmlformats.org/officeDocument/2006/relationships/image" Target="../media/image410.png"/><Relationship Id="rId82" Type="http://schemas.openxmlformats.org/officeDocument/2006/relationships/customXml" Target="../ink/ink157.xml"/><Relationship Id="rId152" Type="http://schemas.openxmlformats.org/officeDocument/2006/relationships/customXml" Target="../ink/ink192.xml"/><Relationship Id="rId173" Type="http://schemas.openxmlformats.org/officeDocument/2006/relationships/image" Target="../media/image970.png"/><Relationship Id="rId194" Type="http://schemas.openxmlformats.org/officeDocument/2006/relationships/customXml" Target="../ink/ink213.xml"/><Relationship Id="rId19" Type="http://schemas.openxmlformats.org/officeDocument/2006/relationships/image" Target="../media/image2010.png"/><Relationship Id="rId14" Type="http://schemas.openxmlformats.org/officeDocument/2006/relationships/customXml" Target="../ink/ink123.xml"/><Relationship Id="rId30" Type="http://schemas.openxmlformats.org/officeDocument/2006/relationships/customXml" Target="../ink/ink131.xml"/><Relationship Id="rId35" Type="http://schemas.openxmlformats.org/officeDocument/2006/relationships/image" Target="../media/image2810.png"/><Relationship Id="rId56" Type="http://schemas.openxmlformats.org/officeDocument/2006/relationships/customXml" Target="../ink/ink144.xml"/><Relationship Id="rId77" Type="http://schemas.openxmlformats.org/officeDocument/2006/relationships/image" Target="../media/image490.png"/><Relationship Id="rId100" Type="http://schemas.openxmlformats.org/officeDocument/2006/relationships/customXml" Target="../ink/ink166.xml"/><Relationship Id="rId105" Type="http://schemas.openxmlformats.org/officeDocument/2006/relationships/image" Target="../media/image630.png"/><Relationship Id="rId126" Type="http://schemas.openxmlformats.org/officeDocument/2006/relationships/customXml" Target="../ink/ink179.xml"/><Relationship Id="rId147" Type="http://schemas.openxmlformats.org/officeDocument/2006/relationships/image" Target="../media/image840.png"/><Relationship Id="rId168" Type="http://schemas.openxmlformats.org/officeDocument/2006/relationships/customXml" Target="../ink/ink200.xml"/><Relationship Id="rId8" Type="http://schemas.openxmlformats.org/officeDocument/2006/relationships/customXml" Target="../ink/ink120.xml"/><Relationship Id="rId51" Type="http://schemas.openxmlformats.org/officeDocument/2006/relationships/image" Target="../media/image360.png"/><Relationship Id="rId72" Type="http://schemas.openxmlformats.org/officeDocument/2006/relationships/customXml" Target="../ink/ink152.xml"/><Relationship Id="rId93" Type="http://schemas.openxmlformats.org/officeDocument/2006/relationships/image" Target="../media/image570.png"/><Relationship Id="rId98" Type="http://schemas.openxmlformats.org/officeDocument/2006/relationships/customXml" Target="../ink/ink165.xml"/><Relationship Id="rId121" Type="http://schemas.openxmlformats.org/officeDocument/2006/relationships/image" Target="../media/image711.png"/><Relationship Id="rId142" Type="http://schemas.openxmlformats.org/officeDocument/2006/relationships/customXml" Target="../ink/ink187.xml"/><Relationship Id="rId163" Type="http://schemas.openxmlformats.org/officeDocument/2006/relationships/image" Target="../media/image920.png"/><Relationship Id="rId184" Type="http://schemas.openxmlformats.org/officeDocument/2006/relationships/customXml" Target="../ink/ink208.xml"/><Relationship Id="rId189" Type="http://schemas.openxmlformats.org/officeDocument/2006/relationships/image" Target="../media/image1050.png"/><Relationship Id="rId3" Type="http://schemas.openxmlformats.org/officeDocument/2006/relationships/image" Target="../media/image1110.png"/><Relationship Id="rId25" Type="http://schemas.openxmlformats.org/officeDocument/2006/relationships/image" Target="../media/image2310.png"/><Relationship Id="rId46" Type="http://schemas.openxmlformats.org/officeDocument/2006/relationships/customXml" Target="../ink/ink139.xml"/><Relationship Id="rId67" Type="http://schemas.openxmlformats.org/officeDocument/2006/relationships/image" Target="../media/image440.png"/><Relationship Id="rId116" Type="http://schemas.openxmlformats.org/officeDocument/2006/relationships/customXml" Target="../ink/ink174.xml"/><Relationship Id="rId137" Type="http://schemas.openxmlformats.org/officeDocument/2006/relationships/image" Target="../media/image790.png"/><Relationship Id="rId158" Type="http://schemas.openxmlformats.org/officeDocument/2006/relationships/customXml" Target="../ink/ink195.xml"/><Relationship Id="rId20" Type="http://schemas.openxmlformats.org/officeDocument/2006/relationships/customXml" Target="../ink/ink126.xml"/><Relationship Id="rId41" Type="http://schemas.openxmlformats.org/officeDocument/2006/relationships/image" Target="../media/image317.png"/><Relationship Id="rId62" Type="http://schemas.openxmlformats.org/officeDocument/2006/relationships/customXml" Target="../ink/ink147.xml"/><Relationship Id="rId83" Type="http://schemas.openxmlformats.org/officeDocument/2006/relationships/image" Target="../media/image520.png"/><Relationship Id="rId88" Type="http://schemas.openxmlformats.org/officeDocument/2006/relationships/customXml" Target="../ink/ink160.xml"/><Relationship Id="rId111" Type="http://schemas.openxmlformats.org/officeDocument/2006/relationships/image" Target="../media/image660.png"/><Relationship Id="rId132" Type="http://schemas.openxmlformats.org/officeDocument/2006/relationships/customXml" Target="../ink/ink182.xml"/><Relationship Id="rId153" Type="http://schemas.openxmlformats.org/officeDocument/2006/relationships/image" Target="../media/image870.png"/><Relationship Id="rId174" Type="http://schemas.openxmlformats.org/officeDocument/2006/relationships/customXml" Target="../ink/ink203.xml"/><Relationship Id="rId179" Type="http://schemas.openxmlformats.org/officeDocument/2006/relationships/image" Target="../media/image1000.png"/><Relationship Id="rId195" Type="http://schemas.openxmlformats.org/officeDocument/2006/relationships/image" Target="../media/image1080.png"/><Relationship Id="rId190" Type="http://schemas.openxmlformats.org/officeDocument/2006/relationships/customXml" Target="../ink/ink211.xml"/><Relationship Id="rId15" Type="http://schemas.openxmlformats.org/officeDocument/2006/relationships/image" Target="../media/image1810.png"/><Relationship Id="rId36" Type="http://schemas.openxmlformats.org/officeDocument/2006/relationships/customXml" Target="../ink/ink134.xml"/><Relationship Id="rId57" Type="http://schemas.openxmlformats.org/officeDocument/2006/relationships/image" Target="../media/image390.png"/><Relationship Id="rId106" Type="http://schemas.openxmlformats.org/officeDocument/2006/relationships/customXml" Target="../ink/ink169.xml"/><Relationship Id="rId127" Type="http://schemas.openxmlformats.org/officeDocument/2006/relationships/image" Target="../media/image740.png"/><Relationship Id="rId10" Type="http://schemas.openxmlformats.org/officeDocument/2006/relationships/customXml" Target="../ink/ink121.xml"/><Relationship Id="rId31" Type="http://schemas.openxmlformats.org/officeDocument/2006/relationships/image" Target="../media/image2610.png"/><Relationship Id="rId52" Type="http://schemas.openxmlformats.org/officeDocument/2006/relationships/customXml" Target="../ink/ink142.xml"/><Relationship Id="rId73" Type="http://schemas.openxmlformats.org/officeDocument/2006/relationships/image" Target="../media/image470.png"/><Relationship Id="rId78" Type="http://schemas.openxmlformats.org/officeDocument/2006/relationships/customXml" Target="../ink/ink155.xml"/><Relationship Id="rId94" Type="http://schemas.openxmlformats.org/officeDocument/2006/relationships/customXml" Target="../ink/ink163.xml"/><Relationship Id="rId99" Type="http://schemas.openxmlformats.org/officeDocument/2006/relationships/image" Target="../media/image600.png"/><Relationship Id="rId101" Type="http://schemas.openxmlformats.org/officeDocument/2006/relationships/image" Target="../media/image610.png"/><Relationship Id="rId122" Type="http://schemas.openxmlformats.org/officeDocument/2006/relationships/customXml" Target="../ink/ink177.xml"/><Relationship Id="rId143" Type="http://schemas.openxmlformats.org/officeDocument/2006/relationships/image" Target="../media/image820.png"/><Relationship Id="rId148" Type="http://schemas.openxmlformats.org/officeDocument/2006/relationships/customXml" Target="../ink/ink190.xml"/><Relationship Id="rId164" Type="http://schemas.openxmlformats.org/officeDocument/2006/relationships/customXml" Target="../ink/ink198.xml"/><Relationship Id="rId169" Type="http://schemas.openxmlformats.org/officeDocument/2006/relationships/image" Target="../media/image950.png"/><Relationship Id="rId185" Type="http://schemas.openxmlformats.org/officeDocument/2006/relationships/image" Target="../media/image1030.png"/><Relationship Id="rId4" Type="http://schemas.openxmlformats.org/officeDocument/2006/relationships/customXml" Target="../ink/ink118.xml"/><Relationship Id="rId9" Type="http://schemas.openxmlformats.org/officeDocument/2006/relationships/image" Target="../media/image1410.png"/><Relationship Id="rId180" Type="http://schemas.openxmlformats.org/officeDocument/2006/relationships/customXml" Target="../ink/ink206.xml"/><Relationship Id="rId26" Type="http://schemas.openxmlformats.org/officeDocument/2006/relationships/customXml" Target="../ink/ink129.xml"/><Relationship Id="rId47" Type="http://schemas.openxmlformats.org/officeDocument/2006/relationships/image" Target="../media/image340.png"/><Relationship Id="rId68" Type="http://schemas.openxmlformats.org/officeDocument/2006/relationships/customXml" Target="../ink/ink150.xml"/><Relationship Id="rId89" Type="http://schemas.openxmlformats.org/officeDocument/2006/relationships/image" Target="../media/image550.png"/><Relationship Id="rId112" Type="http://schemas.openxmlformats.org/officeDocument/2006/relationships/customXml" Target="../ink/ink172.xml"/><Relationship Id="rId133" Type="http://schemas.openxmlformats.org/officeDocument/2006/relationships/image" Target="../media/image770.png"/><Relationship Id="rId154" Type="http://schemas.openxmlformats.org/officeDocument/2006/relationships/customXml" Target="../ink/ink193.xml"/><Relationship Id="rId175" Type="http://schemas.openxmlformats.org/officeDocument/2006/relationships/image" Target="../media/image980.png"/><Relationship Id="rId16" Type="http://schemas.openxmlformats.org/officeDocument/2006/relationships/customXml" Target="../ink/ink124.xml"/><Relationship Id="rId37" Type="http://schemas.openxmlformats.org/officeDocument/2006/relationships/image" Target="../media/image2910.png"/><Relationship Id="rId58" Type="http://schemas.openxmlformats.org/officeDocument/2006/relationships/customXml" Target="../ink/ink145.xml"/><Relationship Id="rId79" Type="http://schemas.openxmlformats.org/officeDocument/2006/relationships/image" Target="../media/image500.png"/><Relationship Id="rId102" Type="http://schemas.openxmlformats.org/officeDocument/2006/relationships/customXml" Target="../ink/ink167.xml"/><Relationship Id="rId123" Type="http://schemas.openxmlformats.org/officeDocument/2006/relationships/image" Target="../media/image720.png"/><Relationship Id="rId144" Type="http://schemas.openxmlformats.org/officeDocument/2006/relationships/customXml" Target="../ink/ink188.xml"/><Relationship Id="rId90" Type="http://schemas.openxmlformats.org/officeDocument/2006/relationships/customXml" Target="../ink/ink161.xml"/><Relationship Id="rId165" Type="http://schemas.openxmlformats.org/officeDocument/2006/relationships/image" Target="../media/image930.png"/><Relationship Id="rId186" Type="http://schemas.openxmlformats.org/officeDocument/2006/relationships/customXml" Target="../ink/ink209.xml"/><Relationship Id="rId27" Type="http://schemas.openxmlformats.org/officeDocument/2006/relationships/image" Target="../media/image2410.png"/><Relationship Id="rId48" Type="http://schemas.openxmlformats.org/officeDocument/2006/relationships/customXml" Target="../ink/ink140.xml"/><Relationship Id="rId69" Type="http://schemas.openxmlformats.org/officeDocument/2006/relationships/image" Target="../media/image450.png"/><Relationship Id="rId113" Type="http://schemas.openxmlformats.org/officeDocument/2006/relationships/image" Target="../media/image670.png"/><Relationship Id="rId134" Type="http://schemas.openxmlformats.org/officeDocument/2006/relationships/customXml" Target="../ink/ink183.xml"/><Relationship Id="rId80" Type="http://schemas.openxmlformats.org/officeDocument/2006/relationships/customXml" Target="../ink/ink156.xml"/><Relationship Id="rId155" Type="http://schemas.openxmlformats.org/officeDocument/2006/relationships/image" Target="../media/image880.png"/><Relationship Id="rId176" Type="http://schemas.openxmlformats.org/officeDocument/2006/relationships/customXml" Target="../ink/ink204.xml"/><Relationship Id="rId17" Type="http://schemas.openxmlformats.org/officeDocument/2006/relationships/image" Target="../media/image1910.png"/><Relationship Id="rId38" Type="http://schemas.openxmlformats.org/officeDocument/2006/relationships/customXml" Target="../ink/ink135.xml"/><Relationship Id="rId59" Type="http://schemas.openxmlformats.org/officeDocument/2006/relationships/image" Target="../media/image400.png"/><Relationship Id="rId103" Type="http://schemas.openxmlformats.org/officeDocument/2006/relationships/image" Target="../media/image620.png"/><Relationship Id="rId124" Type="http://schemas.openxmlformats.org/officeDocument/2006/relationships/customXml" Target="../ink/ink178.xml"/><Relationship Id="rId70" Type="http://schemas.openxmlformats.org/officeDocument/2006/relationships/customXml" Target="../ink/ink151.xml"/><Relationship Id="rId91" Type="http://schemas.openxmlformats.org/officeDocument/2006/relationships/image" Target="../media/image560.png"/><Relationship Id="rId145" Type="http://schemas.openxmlformats.org/officeDocument/2006/relationships/image" Target="../media/image830.png"/><Relationship Id="rId166" Type="http://schemas.openxmlformats.org/officeDocument/2006/relationships/customXml" Target="../ink/ink199.xml"/><Relationship Id="rId187" Type="http://schemas.openxmlformats.org/officeDocument/2006/relationships/image" Target="../media/image1040.png"/><Relationship Id="rId1" Type="http://schemas.openxmlformats.org/officeDocument/2006/relationships/slideLayout" Target="../slideLayouts/slideLayout54.xml"/><Relationship Id="rId28" Type="http://schemas.openxmlformats.org/officeDocument/2006/relationships/customXml" Target="../ink/ink130.xml"/><Relationship Id="rId49" Type="http://schemas.openxmlformats.org/officeDocument/2006/relationships/image" Target="../media/image350.png"/><Relationship Id="rId114" Type="http://schemas.openxmlformats.org/officeDocument/2006/relationships/customXml" Target="../ink/ink173.xml"/><Relationship Id="rId60" Type="http://schemas.openxmlformats.org/officeDocument/2006/relationships/customXml" Target="../ink/ink146.xml"/><Relationship Id="rId81" Type="http://schemas.openxmlformats.org/officeDocument/2006/relationships/image" Target="../media/image510.png"/><Relationship Id="rId135" Type="http://schemas.openxmlformats.org/officeDocument/2006/relationships/image" Target="../media/image780.png"/><Relationship Id="rId156" Type="http://schemas.openxmlformats.org/officeDocument/2006/relationships/customXml" Target="../ink/ink194.xml"/><Relationship Id="rId177" Type="http://schemas.openxmlformats.org/officeDocument/2006/relationships/image" Target="../media/image990.png"/><Relationship Id="rId18" Type="http://schemas.openxmlformats.org/officeDocument/2006/relationships/customXml" Target="../ink/ink125.xml"/><Relationship Id="rId39" Type="http://schemas.openxmlformats.org/officeDocument/2006/relationships/image" Target="../media/image3010.png"/></Relationships>
</file>

<file path=ppt/slides/_rels/slide36.xml.rels><?xml version="1.0" encoding="UTF-8" standalone="yes"?>
<Relationships xmlns="http://schemas.openxmlformats.org/package/2006/relationships"><Relationship Id="rId8" Type="http://schemas.openxmlformats.org/officeDocument/2006/relationships/image" Target="../media/image1090.png"/><Relationship Id="rId13" Type="http://schemas.openxmlformats.org/officeDocument/2006/relationships/customXml" Target="../ink/ink218.xml"/><Relationship Id="rId3" Type="http://schemas.openxmlformats.org/officeDocument/2006/relationships/image" Target="../media/image4.png"/><Relationship Id="rId7" Type="http://schemas.openxmlformats.org/officeDocument/2006/relationships/customXml" Target="../ink/ink215.xml"/><Relationship Id="rId12" Type="http://schemas.openxmlformats.org/officeDocument/2006/relationships/image" Target="../media/image1111.png"/><Relationship Id="rId2" Type="http://schemas.openxmlformats.org/officeDocument/2006/relationships/notesSlide" Target="../notesSlides/notesSlide20.xml"/><Relationship Id="rId1" Type="http://schemas.openxmlformats.org/officeDocument/2006/relationships/slideLayout" Target="../slideLayouts/slideLayout38.xml"/><Relationship Id="rId6" Type="http://schemas.openxmlformats.org/officeDocument/2006/relationships/image" Target="../media/image17.png"/><Relationship Id="rId11" Type="http://schemas.openxmlformats.org/officeDocument/2006/relationships/customXml" Target="../ink/ink217.xml"/><Relationship Id="rId10" Type="http://schemas.openxmlformats.org/officeDocument/2006/relationships/image" Target="../media/image1100.png"/><Relationship Id="rId4" Type="http://schemas.openxmlformats.org/officeDocument/2006/relationships/customXml" Target="../ink/ink214.xml"/><Relationship Id="rId9" Type="http://schemas.openxmlformats.org/officeDocument/2006/relationships/customXml" Target="../ink/ink216.xml"/><Relationship Id="rId14" Type="http://schemas.openxmlformats.org/officeDocument/2006/relationships/image" Target="../media/image1120.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4.png"/><Relationship Id="rId2" Type="http://schemas.openxmlformats.org/officeDocument/2006/relationships/notesSlide" Target="../notesSlides/notesSlide21.xml"/><Relationship Id="rId1" Type="http://schemas.openxmlformats.org/officeDocument/2006/relationships/slideLayout" Target="../slideLayouts/slideLayout38.xml"/><Relationship Id="rId6" Type="http://schemas.openxmlformats.org/officeDocument/2006/relationships/image" Target="../media/image17.png"/><Relationship Id="rId4" Type="http://schemas.openxmlformats.org/officeDocument/2006/relationships/customXml" Target="../ink/ink219.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8.xml"/><Relationship Id="rId6" Type="http://schemas.openxmlformats.org/officeDocument/2006/relationships/image" Target="../media/image17.png"/><Relationship Id="rId4" Type="http://schemas.openxmlformats.org/officeDocument/2006/relationships/customXml" Target="../ink/ink220.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5.jpeg"/><Relationship Id="rId2" Type="http://schemas.openxmlformats.org/officeDocument/2006/relationships/notesSlide" Target="../notesSlides/notesSlide23.xml"/><Relationship Id="rId1" Type="http://schemas.openxmlformats.org/officeDocument/2006/relationships/slideLayout" Target="../slideLayouts/slideLayout38.xml"/><Relationship Id="rId6" Type="http://schemas.openxmlformats.org/officeDocument/2006/relationships/image" Target="../media/image17.png"/><Relationship Id="rId4" Type="http://schemas.openxmlformats.org/officeDocument/2006/relationships/customXml" Target="../ink/ink22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image" Target="../media/image17.png"/><Relationship Id="rId5" Type="http://schemas.openxmlformats.org/officeDocument/2006/relationships/customXml" Target="../ink/ink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6.png"/><Relationship Id="rId2" Type="http://schemas.openxmlformats.org/officeDocument/2006/relationships/notesSlide" Target="../notesSlides/notesSlide24.xml"/><Relationship Id="rId1" Type="http://schemas.openxmlformats.org/officeDocument/2006/relationships/slideLayout" Target="../slideLayouts/slideLayout38.xml"/><Relationship Id="rId6" Type="http://schemas.openxmlformats.org/officeDocument/2006/relationships/image" Target="../media/image17.png"/><Relationship Id="rId4" Type="http://schemas.openxmlformats.org/officeDocument/2006/relationships/customXml" Target="../ink/ink22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38.xml"/><Relationship Id="rId6" Type="http://schemas.openxmlformats.org/officeDocument/2006/relationships/image" Target="../media/image17.png"/><Relationship Id="rId4" Type="http://schemas.openxmlformats.org/officeDocument/2006/relationships/customXml" Target="../ink/ink223.xml"/></Relationships>
</file>

<file path=ppt/slides/_rels/slide42.xml.rels><?xml version="1.0" encoding="UTF-8" standalone="yes"?>
<Relationships xmlns="http://schemas.openxmlformats.org/package/2006/relationships"><Relationship Id="rId117" Type="http://schemas.openxmlformats.org/officeDocument/2006/relationships/image" Target="../media/image173.png"/><Relationship Id="rId21" Type="http://schemas.openxmlformats.org/officeDocument/2006/relationships/image" Target="../media/image125.png"/><Relationship Id="rId42" Type="http://schemas.openxmlformats.org/officeDocument/2006/relationships/customXml" Target="../ink/ink244.xml"/><Relationship Id="rId63" Type="http://schemas.openxmlformats.org/officeDocument/2006/relationships/image" Target="../media/image146.png"/><Relationship Id="rId84" Type="http://schemas.openxmlformats.org/officeDocument/2006/relationships/customXml" Target="../ink/ink265.xml"/><Relationship Id="rId138" Type="http://schemas.openxmlformats.org/officeDocument/2006/relationships/customXml" Target="../ink/ink292.xml"/><Relationship Id="rId159" Type="http://schemas.openxmlformats.org/officeDocument/2006/relationships/image" Target="../media/image194.png"/><Relationship Id="rId170" Type="http://schemas.openxmlformats.org/officeDocument/2006/relationships/customXml" Target="../ink/ink308.xml"/><Relationship Id="rId191" Type="http://schemas.openxmlformats.org/officeDocument/2006/relationships/image" Target="../media/image210.png"/><Relationship Id="rId205" Type="http://schemas.openxmlformats.org/officeDocument/2006/relationships/image" Target="../media/image217.png"/><Relationship Id="rId226" Type="http://schemas.openxmlformats.org/officeDocument/2006/relationships/customXml" Target="../ink/ink336.xml"/><Relationship Id="rId247" Type="http://schemas.openxmlformats.org/officeDocument/2006/relationships/image" Target="../media/image238.png"/><Relationship Id="rId107" Type="http://schemas.openxmlformats.org/officeDocument/2006/relationships/image" Target="../media/image168.png"/><Relationship Id="rId11" Type="http://schemas.openxmlformats.org/officeDocument/2006/relationships/image" Target="../media/image1200.png"/><Relationship Id="rId32" Type="http://schemas.openxmlformats.org/officeDocument/2006/relationships/customXml" Target="../ink/ink239.xml"/><Relationship Id="rId53" Type="http://schemas.openxmlformats.org/officeDocument/2006/relationships/image" Target="../media/image141.png"/><Relationship Id="rId74" Type="http://schemas.openxmlformats.org/officeDocument/2006/relationships/customXml" Target="../ink/ink260.xml"/><Relationship Id="rId128" Type="http://schemas.openxmlformats.org/officeDocument/2006/relationships/customXml" Target="../ink/ink287.xml"/><Relationship Id="rId149" Type="http://schemas.openxmlformats.org/officeDocument/2006/relationships/image" Target="../media/image189.png"/><Relationship Id="rId5" Type="http://schemas.openxmlformats.org/officeDocument/2006/relationships/image" Target="../media/image1170.png"/><Relationship Id="rId95" Type="http://schemas.openxmlformats.org/officeDocument/2006/relationships/image" Target="../media/image162.png"/><Relationship Id="rId160" Type="http://schemas.openxmlformats.org/officeDocument/2006/relationships/customXml" Target="../ink/ink303.xml"/><Relationship Id="rId181" Type="http://schemas.openxmlformats.org/officeDocument/2006/relationships/image" Target="../media/image205.png"/><Relationship Id="rId216" Type="http://schemas.openxmlformats.org/officeDocument/2006/relationships/customXml" Target="../ink/ink331.xml"/><Relationship Id="rId237" Type="http://schemas.openxmlformats.org/officeDocument/2006/relationships/image" Target="../media/image233.png"/><Relationship Id="rId22" Type="http://schemas.openxmlformats.org/officeDocument/2006/relationships/customXml" Target="../ink/ink234.xml"/><Relationship Id="rId43" Type="http://schemas.openxmlformats.org/officeDocument/2006/relationships/image" Target="../media/image136.png"/><Relationship Id="rId64" Type="http://schemas.openxmlformats.org/officeDocument/2006/relationships/customXml" Target="../ink/ink255.xml"/><Relationship Id="rId118" Type="http://schemas.openxmlformats.org/officeDocument/2006/relationships/customXml" Target="../ink/ink282.xml"/><Relationship Id="rId139" Type="http://schemas.openxmlformats.org/officeDocument/2006/relationships/image" Target="../media/image184.png"/><Relationship Id="rId85" Type="http://schemas.openxmlformats.org/officeDocument/2006/relationships/image" Target="../media/image157.png"/><Relationship Id="rId150" Type="http://schemas.openxmlformats.org/officeDocument/2006/relationships/customXml" Target="../ink/ink298.xml"/><Relationship Id="rId171" Type="http://schemas.openxmlformats.org/officeDocument/2006/relationships/image" Target="../media/image200.png"/><Relationship Id="rId192" Type="http://schemas.openxmlformats.org/officeDocument/2006/relationships/customXml" Target="../ink/ink319.xml"/><Relationship Id="rId206" Type="http://schemas.openxmlformats.org/officeDocument/2006/relationships/customXml" Target="../ink/ink326.xml"/><Relationship Id="rId227" Type="http://schemas.openxmlformats.org/officeDocument/2006/relationships/image" Target="../media/image228.png"/><Relationship Id="rId248" Type="http://schemas.openxmlformats.org/officeDocument/2006/relationships/customXml" Target="../ink/ink347.xml"/><Relationship Id="rId12" Type="http://schemas.openxmlformats.org/officeDocument/2006/relationships/customXml" Target="../ink/ink229.xml"/><Relationship Id="rId33" Type="http://schemas.openxmlformats.org/officeDocument/2006/relationships/image" Target="../media/image131.png"/><Relationship Id="rId108" Type="http://schemas.openxmlformats.org/officeDocument/2006/relationships/customXml" Target="../ink/ink277.xml"/><Relationship Id="rId129" Type="http://schemas.openxmlformats.org/officeDocument/2006/relationships/image" Target="../media/image179.png"/><Relationship Id="rId54" Type="http://schemas.openxmlformats.org/officeDocument/2006/relationships/customXml" Target="../ink/ink250.xml"/><Relationship Id="rId75" Type="http://schemas.openxmlformats.org/officeDocument/2006/relationships/image" Target="../media/image152.png"/><Relationship Id="rId96" Type="http://schemas.openxmlformats.org/officeDocument/2006/relationships/customXml" Target="../ink/ink271.xml"/><Relationship Id="rId140" Type="http://schemas.openxmlformats.org/officeDocument/2006/relationships/customXml" Target="../ink/ink293.xml"/><Relationship Id="rId161" Type="http://schemas.openxmlformats.org/officeDocument/2006/relationships/image" Target="../media/image195.png"/><Relationship Id="rId182" Type="http://schemas.openxmlformats.org/officeDocument/2006/relationships/customXml" Target="../ink/ink314.xml"/><Relationship Id="rId217" Type="http://schemas.openxmlformats.org/officeDocument/2006/relationships/image" Target="../media/image223.png"/><Relationship Id="rId6" Type="http://schemas.openxmlformats.org/officeDocument/2006/relationships/customXml" Target="../ink/ink226.xml"/><Relationship Id="rId238" Type="http://schemas.openxmlformats.org/officeDocument/2006/relationships/customXml" Target="../ink/ink342.xml"/><Relationship Id="rId23" Type="http://schemas.openxmlformats.org/officeDocument/2006/relationships/image" Target="../media/image1260.png"/><Relationship Id="rId119" Type="http://schemas.openxmlformats.org/officeDocument/2006/relationships/image" Target="../media/image174.png"/><Relationship Id="rId44" Type="http://schemas.openxmlformats.org/officeDocument/2006/relationships/customXml" Target="../ink/ink245.xml"/><Relationship Id="rId65" Type="http://schemas.openxmlformats.org/officeDocument/2006/relationships/image" Target="../media/image147.png"/><Relationship Id="rId86" Type="http://schemas.openxmlformats.org/officeDocument/2006/relationships/customXml" Target="../ink/ink266.xml"/><Relationship Id="rId130" Type="http://schemas.openxmlformats.org/officeDocument/2006/relationships/customXml" Target="../ink/ink288.xml"/><Relationship Id="rId151" Type="http://schemas.openxmlformats.org/officeDocument/2006/relationships/image" Target="../media/image190.png"/><Relationship Id="rId172" Type="http://schemas.openxmlformats.org/officeDocument/2006/relationships/customXml" Target="../ink/ink309.xml"/><Relationship Id="rId193" Type="http://schemas.openxmlformats.org/officeDocument/2006/relationships/image" Target="../media/image211.png"/><Relationship Id="rId207" Type="http://schemas.openxmlformats.org/officeDocument/2006/relationships/image" Target="../media/image218.png"/><Relationship Id="rId228" Type="http://schemas.openxmlformats.org/officeDocument/2006/relationships/customXml" Target="../ink/ink337.xml"/><Relationship Id="rId249" Type="http://schemas.openxmlformats.org/officeDocument/2006/relationships/image" Target="../media/image239.png"/><Relationship Id="rId13" Type="http://schemas.openxmlformats.org/officeDocument/2006/relationships/image" Target="../media/image1211.png"/><Relationship Id="rId109" Type="http://schemas.openxmlformats.org/officeDocument/2006/relationships/image" Target="../media/image169.png"/><Relationship Id="rId34" Type="http://schemas.openxmlformats.org/officeDocument/2006/relationships/customXml" Target="../ink/ink240.xml"/><Relationship Id="rId55" Type="http://schemas.openxmlformats.org/officeDocument/2006/relationships/image" Target="../media/image142.png"/><Relationship Id="rId76" Type="http://schemas.openxmlformats.org/officeDocument/2006/relationships/customXml" Target="../ink/ink261.xml"/><Relationship Id="rId97" Type="http://schemas.openxmlformats.org/officeDocument/2006/relationships/image" Target="../media/image163.png"/><Relationship Id="rId120" Type="http://schemas.openxmlformats.org/officeDocument/2006/relationships/customXml" Target="../ink/ink283.xml"/><Relationship Id="rId141" Type="http://schemas.openxmlformats.org/officeDocument/2006/relationships/image" Target="../media/image185.png"/><Relationship Id="rId7" Type="http://schemas.openxmlformats.org/officeDocument/2006/relationships/image" Target="../media/image1180.png"/><Relationship Id="rId162" Type="http://schemas.openxmlformats.org/officeDocument/2006/relationships/customXml" Target="../ink/ink304.xml"/><Relationship Id="rId183" Type="http://schemas.openxmlformats.org/officeDocument/2006/relationships/image" Target="../media/image206.png"/><Relationship Id="rId218" Type="http://schemas.openxmlformats.org/officeDocument/2006/relationships/customXml" Target="../ink/ink332.xml"/><Relationship Id="rId239" Type="http://schemas.openxmlformats.org/officeDocument/2006/relationships/image" Target="../media/image234.png"/><Relationship Id="rId24" Type="http://schemas.openxmlformats.org/officeDocument/2006/relationships/customXml" Target="../ink/ink235.xml"/><Relationship Id="rId45" Type="http://schemas.openxmlformats.org/officeDocument/2006/relationships/image" Target="../media/image137.png"/><Relationship Id="rId66" Type="http://schemas.openxmlformats.org/officeDocument/2006/relationships/customXml" Target="../ink/ink256.xml"/><Relationship Id="rId87" Type="http://schemas.openxmlformats.org/officeDocument/2006/relationships/image" Target="../media/image158.png"/><Relationship Id="rId110" Type="http://schemas.openxmlformats.org/officeDocument/2006/relationships/customXml" Target="../ink/ink278.xml"/><Relationship Id="rId131" Type="http://schemas.openxmlformats.org/officeDocument/2006/relationships/image" Target="../media/image180.png"/><Relationship Id="rId152" Type="http://schemas.openxmlformats.org/officeDocument/2006/relationships/customXml" Target="../ink/ink299.xml"/><Relationship Id="rId173" Type="http://schemas.openxmlformats.org/officeDocument/2006/relationships/image" Target="../media/image201.png"/><Relationship Id="rId194" Type="http://schemas.openxmlformats.org/officeDocument/2006/relationships/customXml" Target="../ink/ink320.xml"/><Relationship Id="rId208" Type="http://schemas.openxmlformats.org/officeDocument/2006/relationships/customXml" Target="../ink/ink327.xml"/><Relationship Id="rId229" Type="http://schemas.openxmlformats.org/officeDocument/2006/relationships/image" Target="../media/image229.png"/><Relationship Id="rId240" Type="http://schemas.openxmlformats.org/officeDocument/2006/relationships/customXml" Target="../ink/ink343.xml"/><Relationship Id="rId14" Type="http://schemas.openxmlformats.org/officeDocument/2006/relationships/customXml" Target="../ink/ink230.xml"/><Relationship Id="rId35" Type="http://schemas.openxmlformats.org/officeDocument/2006/relationships/image" Target="../media/image132.png"/><Relationship Id="rId56" Type="http://schemas.openxmlformats.org/officeDocument/2006/relationships/customXml" Target="../ink/ink251.xml"/><Relationship Id="rId77" Type="http://schemas.openxmlformats.org/officeDocument/2006/relationships/image" Target="../media/image153.png"/><Relationship Id="rId100" Type="http://schemas.openxmlformats.org/officeDocument/2006/relationships/customXml" Target="../ink/ink273.xml"/><Relationship Id="rId8" Type="http://schemas.openxmlformats.org/officeDocument/2006/relationships/customXml" Target="../ink/ink227.xml"/><Relationship Id="rId98" Type="http://schemas.openxmlformats.org/officeDocument/2006/relationships/customXml" Target="../ink/ink272.xml"/><Relationship Id="rId121" Type="http://schemas.openxmlformats.org/officeDocument/2006/relationships/image" Target="../media/image175.png"/><Relationship Id="rId142" Type="http://schemas.openxmlformats.org/officeDocument/2006/relationships/customXml" Target="../ink/ink294.xml"/><Relationship Id="rId163" Type="http://schemas.openxmlformats.org/officeDocument/2006/relationships/image" Target="../media/image196.png"/><Relationship Id="rId184" Type="http://schemas.openxmlformats.org/officeDocument/2006/relationships/customXml" Target="../ink/ink315.xml"/><Relationship Id="rId219" Type="http://schemas.openxmlformats.org/officeDocument/2006/relationships/image" Target="../media/image224.png"/><Relationship Id="rId230" Type="http://schemas.openxmlformats.org/officeDocument/2006/relationships/customXml" Target="../ink/ink338.xml"/><Relationship Id="rId25" Type="http://schemas.openxmlformats.org/officeDocument/2006/relationships/image" Target="../media/image127.png"/><Relationship Id="rId46" Type="http://schemas.openxmlformats.org/officeDocument/2006/relationships/customXml" Target="../ink/ink246.xml"/><Relationship Id="rId67" Type="http://schemas.openxmlformats.org/officeDocument/2006/relationships/image" Target="../media/image148.png"/><Relationship Id="rId88" Type="http://schemas.openxmlformats.org/officeDocument/2006/relationships/customXml" Target="../ink/ink267.xml"/><Relationship Id="rId111" Type="http://schemas.openxmlformats.org/officeDocument/2006/relationships/image" Target="../media/image1701.png"/><Relationship Id="rId132" Type="http://schemas.openxmlformats.org/officeDocument/2006/relationships/customXml" Target="../ink/ink289.xml"/><Relationship Id="rId153" Type="http://schemas.openxmlformats.org/officeDocument/2006/relationships/image" Target="../media/image191.png"/><Relationship Id="rId174" Type="http://schemas.openxmlformats.org/officeDocument/2006/relationships/customXml" Target="../ink/ink310.xml"/><Relationship Id="rId195" Type="http://schemas.openxmlformats.org/officeDocument/2006/relationships/image" Target="../media/image212.png"/><Relationship Id="rId209" Type="http://schemas.openxmlformats.org/officeDocument/2006/relationships/image" Target="../media/image219.png"/><Relationship Id="rId220" Type="http://schemas.openxmlformats.org/officeDocument/2006/relationships/customXml" Target="../ink/ink333.xml"/><Relationship Id="rId241" Type="http://schemas.openxmlformats.org/officeDocument/2006/relationships/image" Target="../media/image235.png"/><Relationship Id="rId15" Type="http://schemas.openxmlformats.org/officeDocument/2006/relationships/image" Target="../media/image1220.png"/><Relationship Id="rId36" Type="http://schemas.openxmlformats.org/officeDocument/2006/relationships/customXml" Target="../ink/ink241.xml"/><Relationship Id="rId57" Type="http://schemas.openxmlformats.org/officeDocument/2006/relationships/image" Target="../media/image143.png"/><Relationship Id="rId78" Type="http://schemas.openxmlformats.org/officeDocument/2006/relationships/customXml" Target="../ink/ink262.xml"/><Relationship Id="rId99" Type="http://schemas.openxmlformats.org/officeDocument/2006/relationships/image" Target="../media/image164.png"/><Relationship Id="rId101" Type="http://schemas.openxmlformats.org/officeDocument/2006/relationships/image" Target="../media/image165.png"/><Relationship Id="rId122" Type="http://schemas.openxmlformats.org/officeDocument/2006/relationships/customXml" Target="../ink/ink284.xml"/><Relationship Id="rId143" Type="http://schemas.openxmlformats.org/officeDocument/2006/relationships/image" Target="../media/image186.png"/><Relationship Id="rId164" Type="http://schemas.openxmlformats.org/officeDocument/2006/relationships/customXml" Target="../ink/ink305.xml"/><Relationship Id="rId185" Type="http://schemas.openxmlformats.org/officeDocument/2006/relationships/image" Target="../media/image207.png"/><Relationship Id="rId4" Type="http://schemas.openxmlformats.org/officeDocument/2006/relationships/customXml" Target="../ink/ink225.xml"/><Relationship Id="rId9" Type="http://schemas.openxmlformats.org/officeDocument/2006/relationships/image" Target="../media/image1190.png"/><Relationship Id="rId180" Type="http://schemas.openxmlformats.org/officeDocument/2006/relationships/customXml" Target="../ink/ink313.xml"/><Relationship Id="rId210" Type="http://schemas.openxmlformats.org/officeDocument/2006/relationships/customXml" Target="../ink/ink328.xml"/><Relationship Id="rId215" Type="http://schemas.openxmlformats.org/officeDocument/2006/relationships/image" Target="../media/image222.png"/><Relationship Id="rId236" Type="http://schemas.openxmlformats.org/officeDocument/2006/relationships/customXml" Target="../ink/ink341.xml"/><Relationship Id="rId26" Type="http://schemas.openxmlformats.org/officeDocument/2006/relationships/customXml" Target="../ink/ink236.xml"/><Relationship Id="rId231" Type="http://schemas.openxmlformats.org/officeDocument/2006/relationships/image" Target="../media/image230.png"/><Relationship Id="rId47" Type="http://schemas.openxmlformats.org/officeDocument/2006/relationships/image" Target="../media/image138.png"/><Relationship Id="rId68" Type="http://schemas.openxmlformats.org/officeDocument/2006/relationships/customXml" Target="../ink/ink257.xml"/><Relationship Id="rId89" Type="http://schemas.openxmlformats.org/officeDocument/2006/relationships/image" Target="../media/image159.png"/><Relationship Id="rId112" Type="http://schemas.openxmlformats.org/officeDocument/2006/relationships/customXml" Target="../ink/ink279.xml"/><Relationship Id="rId133" Type="http://schemas.openxmlformats.org/officeDocument/2006/relationships/image" Target="../media/image181.png"/><Relationship Id="rId154" Type="http://schemas.openxmlformats.org/officeDocument/2006/relationships/customXml" Target="../ink/ink300.xml"/><Relationship Id="rId175" Type="http://schemas.openxmlformats.org/officeDocument/2006/relationships/image" Target="../media/image202.png"/><Relationship Id="rId196" Type="http://schemas.openxmlformats.org/officeDocument/2006/relationships/customXml" Target="../ink/ink321.xml"/><Relationship Id="rId200" Type="http://schemas.openxmlformats.org/officeDocument/2006/relationships/customXml" Target="../ink/ink323.xml"/><Relationship Id="rId16" Type="http://schemas.openxmlformats.org/officeDocument/2006/relationships/customXml" Target="../ink/ink231.xml"/><Relationship Id="rId221" Type="http://schemas.openxmlformats.org/officeDocument/2006/relationships/image" Target="../media/image225.png"/><Relationship Id="rId242" Type="http://schemas.openxmlformats.org/officeDocument/2006/relationships/customXml" Target="../ink/ink344.xml"/><Relationship Id="rId37" Type="http://schemas.openxmlformats.org/officeDocument/2006/relationships/image" Target="../media/image133.png"/><Relationship Id="rId58" Type="http://schemas.openxmlformats.org/officeDocument/2006/relationships/customXml" Target="../ink/ink252.xml"/><Relationship Id="rId79" Type="http://schemas.openxmlformats.org/officeDocument/2006/relationships/image" Target="../media/image154.png"/><Relationship Id="rId102" Type="http://schemas.openxmlformats.org/officeDocument/2006/relationships/customXml" Target="../ink/ink274.xml"/><Relationship Id="rId123" Type="http://schemas.openxmlformats.org/officeDocument/2006/relationships/image" Target="../media/image176.png"/><Relationship Id="rId144" Type="http://schemas.openxmlformats.org/officeDocument/2006/relationships/customXml" Target="../ink/ink295.xml"/><Relationship Id="rId90" Type="http://schemas.openxmlformats.org/officeDocument/2006/relationships/customXml" Target="../ink/ink268.xml"/><Relationship Id="rId165" Type="http://schemas.openxmlformats.org/officeDocument/2006/relationships/image" Target="../media/image197.png"/><Relationship Id="rId186" Type="http://schemas.openxmlformats.org/officeDocument/2006/relationships/customXml" Target="../ink/ink316.xml"/><Relationship Id="rId211" Type="http://schemas.openxmlformats.org/officeDocument/2006/relationships/image" Target="../media/image220.png"/><Relationship Id="rId232" Type="http://schemas.openxmlformats.org/officeDocument/2006/relationships/customXml" Target="../ink/ink339.xml"/><Relationship Id="rId27" Type="http://schemas.openxmlformats.org/officeDocument/2006/relationships/image" Target="../media/image128.png"/><Relationship Id="rId48" Type="http://schemas.openxmlformats.org/officeDocument/2006/relationships/customXml" Target="../ink/ink247.xml"/><Relationship Id="rId69" Type="http://schemas.openxmlformats.org/officeDocument/2006/relationships/image" Target="../media/image149.png"/><Relationship Id="rId113" Type="http://schemas.openxmlformats.org/officeDocument/2006/relationships/image" Target="../media/image171.png"/><Relationship Id="rId134" Type="http://schemas.openxmlformats.org/officeDocument/2006/relationships/customXml" Target="../ink/ink290.xml"/><Relationship Id="rId80" Type="http://schemas.openxmlformats.org/officeDocument/2006/relationships/customXml" Target="../ink/ink263.xml"/><Relationship Id="rId155" Type="http://schemas.openxmlformats.org/officeDocument/2006/relationships/image" Target="../media/image192.png"/><Relationship Id="rId176" Type="http://schemas.openxmlformats.org/officeDocument/2006/relationships/customXml" Target="../ink/ink311.xml"/><Relationship Id="rId197" Type="http://schemas.openxmlformats.org/officeDocument/2006/relationships/image" Target="../media/image213.png"/><Relationship Id="rId201" Type="http://schemas.openxmlformats.org/officeDocument/2006/relationships/image" Target="../media/image215.png"/><Relationship Id="rId222" Type="http://schemas.openxmlformats.org/officeDocument/2006/relationships/customXml" Target="../ink/ink334.xml"/><Relationship Id="rId243" Type="http://schemas.openxmlformats.org/officeDocument/2006/relationships/image" Target="../media/image236.png"/><Relationship Id="rId17" Type="http://schemas.openxmlformats.org/officeDocument/2006/relationships/image" Target="../media/image1230.png"/><Relationship Id="rId38" Type="http://schemas.openxmlformats.org/officeDocument/2006/relationships/customXml" Target="../ink/ink242.xml"/><Relationship Id="rId59" Type="http://schemas.openxmlformats.org/officeDocument/2006/relationships/image" Target="../media/image144.png"/><Relationship Id="rId103" Type="http://schemas.openxmlformats.org/officeDocument/2006/relationships/image" Target="../media/image166.png"/><Relationship Id="rId124" Type="http://schemas.openxmlformats.org/officeDocument/2006/relationships/customXml" Target="../ink/ink285.xml"/><Relationship Id="rId70" Type="http://schemas.openxmlformats.org/officeDocument/2006/relationships/customXml" Target="../ink/ink258.xml"/><Relationship Id="rId91" Type="http://schemas.openxmlformats.org/officeDocument/2006/relationships/image" Target="../media/image160.png"/><Relationship Id="rId145" Type="http://schemas.openxmlformats.org/officeDocument/2006/relationships/image" Target="../media/image187.png"/><Relationship Id="rId166" Type="http://schemas.openxmlformats.org/officeDocument/2006/relationships/customXml" Target="../ink/ink306.xml"/><Relationship Id="rId187" Type="http://schemas.openxmlformats.org/officeDocument/2006/relationships/image" Target="../media/image208.png"/><Relationship Id="rId1" Type="http://schemas.openxmlformats.org/officeDocument/2006/relationships/slideLayout" Target="../slideLayouts/slideLayout39.xml"/><Relationship Id="rId212" Type="http://schemas.openxmlformats.org/officeDocument/2006/relationships/customXml" Target="../ink/ink329.xml"/><Relationship Id="rId233" Type="http://schemas.openxmlformats.org/officeDocument/2006/relationships/image" Target="../media/image231.png"/><Relationship Id="rId28" Type="http://schemas.openxmlformats.org/officeDocument/2006/relationships/customXml" Target="../ink/ink237.xml"/><Relationship Id="rId49" Type="http://schemas.openxmlformats.org/officeDocument/2006/relationships/image" Target="../media/image139.png"/><Relationship Id="rId114" Type="http://schemas.openxmlformats.org/officeDocument/2006/relationships/customXml" Target="../ink/ink280.xml"/><Relationship Id="rId60" Type="http://schemas.openxmlformats.org/officeDocument/2006/relationships/customXml" Target="../ink/ink253.xml"/><Relationship Id="rId81" Type="http://schemas.openxmlformats.org/officeDocument/2006/relationships/image" Target="../media/image155.png"/><Relationship Id="rId135" Type="http://schemas.openxmlformats.org/officeDocument/2006/relationships/image" Target="../media/image182.png"/><Relationship Id="rId156" Type="http://schemas.openxmlformats.org/officeDocument/2006/relationships/customXml" Target="../ink/ink301.xml"/><Relationship Id="rId177" Type="http://schemas.openxmlformats.org/officeDocument/2006/relationships/image" Target="../media/image203.png"/><Relationship Id="rId198" Type="http://schemas.openxmlformats.org/officeDocument/2006/relationships/customXml" Target="../ink/ink322.xml"/><Relationship Id="rId202" Type="http://schemas.openxmlformats.org/officeDocument/2006/relationships/customXml" Target="../ink/ink324.xml"/><Relationship Id="rId223" Type="http://schemas.openxmlformats.org/officeDocument/2006/relationships/image" Target="../media/image226.png"/><Relationship Id="rId244" Type="http://schemas.openxmlformats.org/officeDocument/2006/relationships/customXml" Target="../ink/ink345.xml"/><Relationship Id="rId18" Type="http://schemas.openxmlformats.org/officeDocument/2006/relationships/customXml" Target="../ink/ink232.xml"/><Relationship Id="rId39" Type="http://schemas.openxmlformats.org/officeDocument/2006/relationships/image" Target="../media/image134.png"/><Relationship Id="rId50" Type="http://schemas.openxmlformats.org/officeDocument/2006/relationships/customXml" Target="../ink/ink248.xml"/><Relationship Id="rId104" Type="http://schemas.openxmlformats.org/officeDocument/2006/relationships/customXml" Target="../ink/ink275.xml"/><Relationship Id="rId125" Type="http://schemas.openxmlformats.org/officeDocument/2006/relationships/image" Target="../media/image177.png"/><Relationship Id="rId146" Type="http://schemas.openxmlformats.org/officeDocument/2006/relationships/customXml" Target="../ink/ink296.xml"/><Relationship Id="rId167" Type="http://schemas.openxmlformats.org/officeDocument/2006/relationships/image" Target="../media/image198.png"/><Relationship Id="rId188" Type="http://schemas.openxmlformats.org/officeDocument/2006/relationships/customXml" Target="../ink/ink317.xml"/><Relationship Id="rId71" Type="http://schemas.openxmlformats.org/officeDocument/2006/relationships/image" Target="../media/image150.png"/><Relationship Id="rId92" Type="http://schemas.openxmlformats.org/officeDocument/2006/relationships/customXml" Target="../ink/ink269.xml"/><Relationship Id="rId213" Type="http://schemas.openxmlformats.org/officeDocument/2006/relationships/image" Target="../media/image221.png"/><Relationship Id="rId234" Type="http://schemas.openxmlformats.org/officeDocument/2006/relationships/customXml" Target="../ink/ink340.xml"/><Relationship Id="rId2" Type="http://schemas.openxmlformats.org/officeDocument/2006/relationships/customXml" Target="../ink/ink224.xml"/><Relationship Id="rId29" Type="http://schemas.openxmlformats.org/officeDocument/2006/relationships/image" Target="../media/image129.png"/><Relationship Id="rId40" Type="http://schemas.openxmlformats.org/officeDocument/2006/relationships/customXml" Target="../ink/ink243.xml"/><Relationship Id="rId115" Type="http://schemas.openxmlformats.org/officeDocument/2006/relationships/image" Target="../media/image172.png"/><Relationship Id="rId136" Type="http://schemas.openxmlformats.org/officeDocument/2006/relationships/customXml" Target="../ink/ink291.xml"/><Relationship Id="rId157" Type="http://schemas.openxmlformats.org/officeDocument/2006/relationships/image" Target="../media/image193.png"/><Relationship Id="rId178" Type="http://schemas.openxmlformats.org/officeDocument/2006/relationships/customXml" Target="../ink/ink312.xml"/><Relationship Id="rId61" Type="http://schemas.openxmlformats.org/officeDocument/2006/relationships/image" Target="../media/image145.png"/><Relationship Id="rId82" Type="http://schemas.openxmlformats.org/officeDocument/2006/relationships/customXml" Target="../ink/ink264.xml"/><Relationship Id="rId199" Type="http://schemas.openxmlformats.org/officeDocument/2006/relationships/image" Target="../media/image214.png"/><Relationship Id="rId203" Type="http://schemas.openxmlformats.org/officeDocument/2006/relationships/image" Target="../media/image216.png"/><Relationship Id="rId19" Type="http://schemas.openxmlformats.org/officeDocument/2006/relationships/image" Target="../media/image1240.png"/><Relationship Id="rId224" Type="http://schemas.openxmlformats.org/officeDocument/2006/relationships/customXml" Target="../ink/ink335.xml"/><Relationship Id="rId245" Type="http://schemas.openxmlformats.org/officeDocument/2006/relationships/image" Target="../media/image237.png"/><Relationship Id="rId30" Type="http://schemas.openxmlformats.org/officeDocument/2006/relationships/customXml" Target="../ink/ink238.xml"/><Relationship Id="rId105" Type="http://schemas.openxmlformats.org/officeDocument/2006/relationships/image" Target="../media/image167.png"/><Relationship Id="rId126" Type="http://schemas.openxmlformats.org/officeDocument/2006/relationships/customXml" Target="../ink/ink286.xml"/><Relationship Id="rId147" Type="http://schemas.openxmlformats.org/officeDocument/2006/relationships/image" Target="../media/image188.png"/><Relationship Id="rId168" Type="http://schemas.openxmlformats.org/officeDocument/2006/relationships/customXml" Target="../ink/ink307.xml"/><Relationship Id="rId51" Type="http://schemas.openxmlformats.org/officeDocument/2006/relationships/image" Target="../media/image140.png"/><Relationship Id="rId72" Type="http://schemas.openxmlformats.org/officeDocument/2006/relationships/customXml" Target="../ink/ink259.xml"/><Relationship Id="rId93" Type="http://schemas.openxmlformats.org/officeDocument/2006/relationships/image" Target="../media/image161.png"/><Relationship Id="rId189" Type="http://schemas.openxmlformats.org/officeDocument/2006/relationships/image" Target="../media/image209.png"/><Relationship Id="rId3" Type="http://schemas.openxmlformats.org/officeDocument/2006/relationships/image" Target="../media/image1160.png"/><Relationship Id="rId214" Type="http://schemas.openxmlformats.org/officeDocument/2006/relationships/customXml" Target="../ink/ink330.xml"/><Relationship Id="rId235" Type="http://schemas.openxmlformats.org/officeDocument/2006/relationships/image" Target="../media/image232.png"/><Relationship Id="rId116" Type="http://schemas.openxmlformats.org/officeDocument/2006/relationships/customXml" Target="../ink/ink281.xml"/><Relationship Id="rId137" Type="http://schemas.openxmlformats.org/officeDocument/2006/relationships/image" Target="../media/image183.png"/><Relationship Id="rId158" Type="http://schemas.openxmlformats.org/officeDocument/2006/relationships/customXml" Target="../ink/ink302.xml"/><Relationship Id="rId20" Type="http://schemas.openxmlformats.org/officeDocument/2006/relationships/customXml" Target="../ink/ink233.xml"/><Relationship Id="rId41" Type="http://schemas.openxmlformats.org/officeDocument/2006/relationships/image" Target="../media/image135.png"/><Relationship Id="rId62" Type="http://schemas.openxmlformats.org/officeDocument/2006/relationships/customXml" Target="../ink/ink254.xml"/><Relationship Id="rId83" Type="http://schemas.openxmlformats.org/officeDocument/2006/relationships/image" Target="../media/image156.png"/><Relationship Id="rId179" Type="http://schemas.openxmlformats.org/officeDocument/2006/relationships/image" Target="../media/image204.png"/><Relationship Id="rId190" Type="http://schemas.openxmlformats.org/officeDocument/2006/relationships/customXml" Target="../ink/ink318.xml"/><Relationship Id="rId204" Type="http://schemas.openxmlformats.org/officeDocument/2006/relationships/customXml" Target="../ink/ink325.xml"/><Relationship Id="rId225" Type="http://schemas.openxmlformats.org/officeDocument/2006/relationships/image" Target="../media/image227.png"/><Relationship Id="rId246" Type="http://schemas.openxmlformats.org/officeDocument/2006/relationships/customXml" Target="../ink/ink346.xml"/><Relationship Id="rId106" Type="http://schemas.openxmlformats.org/officeDocument/2006/relationships/customXml" Target="../ink/ink276.xml"/><Relationship Id="rId127" Type="http://schemas.openxmlformats.org/officeDocument/2006/relationships/image" Target="../media/image178.png"/><Relationship Id="rId10" Type="http://schemas.openxmlformats.org/officeDocument/2006/relationships/customXml" Target="../ink/ink228.xml"/><Relationship Id="rId31" Type="http://schemas.openxmlformats.org/officeDocument/2006/relationships/image" Target="../media/image130.png"/><Relationship Id="rId52" Type="http://schemas.openxmlformats.org/officeDocument/2006/relationships/customXml" Target="../ink/ink249.xml"/><Relationship Id="rId73" Type="http://schemas.openxmlformats.org/officeDocument/2006/relationships/image" Target="../media/image151.png"/><Relationship Id="rId94" Type="http://schemas.openxmlformats.org/officeDocument/2006/relationships/customXml" Target="../ink/ink270.xml"/><Relationship Id="rId148" Type="http://schemas.openxmlformats.org/officeDocument/2006/relationships/customXml" Target="../ink/ink297.xml"/><Relationship Id="rId169" Type="http://schemas.openxmlformats.org/officeDocument/2006/relationships/image" Target="../media/image199.png"/></Relationships>
</file>

<file path=ppt/slides/_rels/slide43.xml.rels><?xml version="1.0" encoding="UTF-8" standalone="yes"?>
<Relationships xmlns="http://schemas.openxmlformats.org/package/2006/relationships"><Relationship Id="rId117" Type="http://schemas.openxmlformats.org/officeDocument/2006/relationships/image" Target="../media/image297.png"/><Relationship Id="rId21" Type="http://schemas.openxmlformats.org/officeDocument/2006/relationships/image" Target="../media/image249.png"/><Relationship Id="rId42" Type="http://schemas.openxmlformats.org/officeDocument/2006/relationships/customXml" Target="../ink/ink368.xml"/><Relationship Id="rId63" Type="http://schemas.openxmlformats.org/officeDocument/2006/relationships/image" Target="../media/image270.png"/><Relationship Id="rId84" Type="http://schemas.openxmlformats.org/officeDocument/2006/relationships/customXml" Target="../ink/ink389.xml"/><Relationship Id="rId138" Type="http://schemas.openxmlformats.org/officeDocument/2006/relationships/customXml" Target="../ink/ink416.xml"/><Relationship Id="rId107" Type="http://schemas.openxmlformats.org/officeDocument/2006/relationships/image" Target="../media/image292.png"/><Relationship Id="rId11" Type="http://schemas.openxmlformats.org/officeDocument/2006/relationships/image" Target="../media/image244.png"/><Relationship Id="rId32" Type="http://schemas.openxmlformats.org/officeDocument/2006/relationships/customXml" Target="../ink/ink363.xml"/><Relationship Id="rId53" Type="http://schemas.openxmlformats.org/officeDocument/2006/relationships/image" Target="../media/image265.png"/><Relationship Id="rId74" Type="http://schemas.openxmlformats.org/officeDocument/2006/relationships/customXml" Target="../ink/ink384.xml"/><Relationship Id="rId128" Type="http://schemas.openxmlformats.org/officeDocument/2006/relationships/customXml" Target="../ink/ink411.xml"/><Relationship Id="rId149" Type="http://schemas.openxmlformats.org/officeDocument/2006/relationships/image" Target="../media/image313.png"/><Relationship Id="rId5" Type="http://schemas.openxmlformats.org/officeDocument/2006/relationships/image" Target="../media/image241.png"/><Relationship Id="rId95" Type="http://schemas.openxmlformats.org/officeDocument/2006/relationships/image" Target="../media/image286.png"/><Relationship Id="rId22" Type="http://schemas.openxmlformats.org/officeDocument/2006/relationships/customXml" Target="../ink/ink358.xml"/><Relationship Id="rId27" Type="http://schemas.openxmlformats.org/officeDocument/2006/relationships/image" Target="../media/image252.png"/><Relationship Id="rId43" Type="http://schemas.openxmlformats.org/officeDocument/2006/relationships/image" Target="../media/image260.png"/><Relationship Id="rId48" Type="http://schemas.openxmlformats.org/officeDocument/2006/relationships/customXml" Target="../ink/ink371.xml"/><Relationship Id="rId64" Type="http://schemas.openxmlformats.org/officeDocument/2006/relationships/customXml" Target="../ink/ink379.xml"/><Relationship Id="rId69" Type="http://schemas.openxmlformats.org/officeDocument/2006/relationships/image" Target="../media/image273.png"/><Relationship Id="rId113" Type="http://schemas.openxmlformats.org/officeDocument/2006/relationships/image" Target="../media/image295.png"/><Relationship Id="rId118" Type="http://schemas.openxmlformats.org/officeDocument/2006/relationships/customXml" Target="../ink/ink406.xml"/><Relationship Id="rId134" Type="http://schemas.openxmlformats.org/officeDocument/2006/relationships/customXml" Target="../ink/ink414.xml"/><Relationship Id="rId139" Type="http://schemas.openxmlformats.org/officeDocument/2006/relationships/image" Target="../media/image308.png"/><Relationship Id="rId80" Type="http://schemas.openxmlformats.org/officeDocument/2006/relationships/customXml" Target="../ink/ink387.xml"/><Relationship Id="rId85" Type="http://schemas.openxmlformats.org/officeDocument/2006/relationships/image" Target="../media/image281.png"/><Relationship Id="rId150" Type="http://schemas.openxmlformats.org/officeDocument/2006/relationships/customXml" Target="../ink/ink422.xml"/><Relationship Id="rId12" Type="http://schemas.openxmlformats.org/officeDocument/2006/relationships/customXml" Target="../ink/ink353.xml"/><Relationship Id="rId17" Type="http://schemas.openxmlformats.org/officeDocument/2006/relationships/image" Target="../media/image247.png"/><Relationship Id="rId33" Type="http://schemas.openxmlformats.org/officeDocument/2006/relationships/image" Target="../media/image255.png"/><Relationship Id="rId38" Type="http://schemas.openxmlformats.org/officeDocument/2006/relationships/customXml" Target="../ink/ink366.xml"/><Relationship Id="rId59" Type="http://schemas.openxmlformats.org/officeDocument/2006/relationships/image" Target="../media/image268.png"/><Relationship Id="rId103" Type="http://schemas.openxmlformats.org/officeDocument/2006/relationships/image" Target="../media/image290.png"/><Relationship Id="rId108" Type="http://schemas.openxmlformats.org/officeDocument/2006/relationships/customXml" Target="../ink/ink401.xml"/><Relationship Id="rId124" Type="http://schemas.openxmlformats.org/officeDocument/2006/relationships/customXml" Target="../ink/ink409.xml"/><Relationship Id="rId129" Type="http://schemas.openxmlformats.org/officeDocument/2006/relationships/image" Target="../media/image303.png"/><Relationship Id="rId54" Type="http://schemas.openxmlformats.org/officeDocument/2006/relationships/customXml" Target="../ink/ink374.xml"/><Relationship Id="rId70" Type="http://schemas.openxmlformats.org/officeDocument/2006/relationships/customXml" Target="../ink/ink382.xml"/><Relationship Id="rId75" Type="http://schemas.openxmlformats.org/officeDocument/2006/relationships/image" Target="../media/image276.png"/><Relationship Id="rId91" Type="http://schemas.openxmlformats.org/officeDocument/2006/relationships/image" Target="../media/image284.png"/><Relationship Id="rId96" Type="http://schemas.openxmlformats.org/officeDocument/2006/relationships/customXml" Target="../ink/ink395.xml"/><Relationship Id="rId140" Type="http://schemas.openxmlformats.org/officeDocument/2006/relationships/customXml" Target="../ink/ink417.xml"/><Relationship Id="rId145" Type="http://schemas.openxmlformats.org/officeDocument/2006/relationships/image" Target="../media/image311.png"/><Relationship Id="rId1" Type="http://schemas.openxmlformats.org/officeDocument/2006/relationships/slideLayout" Target="../slideLayouts/slideLayout39.xml"/><Relationship Id="rId6" Type="http://schemas.openxmlformats.org/officeDocument/2006/relationships/customXml" Target="../ink/ink350.xml"/><Relationship Id="rId23" Type="http://schemas.openxmlformats.org/officeDocument/2006/relationships/image" Target="../media/image250.png"/><Relationship Id="rId28" Type="http://schemas.openxmlformats.org/officeDocument/2006/relationships/customXml" Target="../ink/ink361.xml"/><Relationship Id="rId49" Type="http://schemas.openxmlformats.org/officeDocument/2006/relationships/image" Target="../media/image263.png"/><Relationship Id="rId114" Type="http://schemas.openxmlformats.org/officeDocument/2006/relationships/customXml" Target="../ink/ink404.xml"/><Relationship Id="rId119" Type="http://schemas.openxmlformats.org/officeDocument/2006/relationships/image" Target="../media/image298.png"/><Relationship Id="rId44" Type="http://schemas.openxmlformats.org/officeDocument/2006/relationships/customXml" Target="../ink/ink369.xml"/><Relationship Id="rId60" Type="http://schemas.openxmlformats.org/officeDocument/2006/relationships/customXml" Target="../ink/ink377.xml"/><Relationship Id="rId65" Type="http://schemas.openxmlformats.org/officeDocument/2006/relationships/image" Target="../media/image271.png"/><Relationship Id="rId81" Type="http://schemas.openxmlformats.org/officeDocument/2006/relationships/image" Target="../media/image279.png"/><Relationship Id="rId86" Type="http://schemas.openxmlformats.org/officeDocument/2006/relationships/customXml" Target="../ink/ink390.xml"/><Relationship Id="rId130" Type="http://schemas.openxmlformats.org/officeDocument/2006/relationships/customXml" Target="../ink/ink412.xml"/><Relationship Id="rId135" Type="http://schemas.openxmlformats.org/officeDocument/2006/relationships/image" Target="../media/image306.png"/><Relationship Id="rId151" Type="http://schemas.openxmlformats.org/officeDocument/2006/relationships/image" Target="../media/image314.png"/><Relationship Id="rId13" Type="http://schemas.openxmlformats.org/officeDocument/2006/relationships/image" Target="../media/image245.png"/><Relationship Id="rId18" Type="http://schemas.openxmlformats.org/officeDocument/2006/relationships/customXml" Target="../ink/ink356.xml"/><Relationship Id="rId39" Type="http://schemas.openxmlformats.org/officeDocument/2006/relationships/image" Target="../media/image258.png"/><Relationship Id="rId109" Type="http://schemas.openxmlformats.org/officeDocument/2006/relationships/image" Target="../media/image293.png"/><Relationship Id="rId34" Type="http://schemas.openxmlformats.org/officeDocument/2006/relationships/customXml" Target="../ink/ink364.xml"/><Relationship Id="rId50" Type="http://schemas.openxmlformats.org/officeDocument/2006/relationships/customXml" Target="../ink/ink372.xml"/><Relationship Id="rId55" Type="http://schemas.openxmlformats.org/officeDocument/2006/relationships/image" Target="../media/image266.png"/><Relationship Id="rId76" Type="http://schemas.openxmlformats.org/officeDocument/2006/relationships/customXml" Target="../ink/ink385.xml"/><Relationship Id="rId97" Type="http://schemas.openxmlformats.org/officeDocument/2006/relationships/image" Target="../media/image287.png"/><Relationship Id="rId104" Type="http://schemas.openxmlformats.org/officeDocument/2006/relationships/customXml" Target="../ink/ink399.xml"/><Relationship Id="rId120" Type="http://schemas.openxmlformats.org/officeDocument/2006/relationships/customXml" Target="../ink/ink407.xml"/><Relationship Id="rId125" Type="http://schemas.openxmlformats.org/officeDocument/2006/relationships/image" Target="../media/image301.png"/><Relationship Id="rId141" Type="http://schemas.openxmlformats.org/officeDocument/2006/relationships/image" Target="../media/image309.png"/><Relationship Id="rId146" Type="http://schemas.openxmlformats.org/officeDocument/2006/relationships/customXml" Target="../ink/ink420.xml"/><Relationship Id="rId7" Type="http://schemas.openxmlformats.org/officeDocument/2006/relationships/image" Target="../media/image242.png"/><Relationship Id="rId71" Type="http://schemas.openxmlformats.org/officeDocument/2006/relationships/image" Target="../media/image274.png"/><Relationship Id="rId92" Type="http://schemas.openxmlformats.org/officeDocument/2006/relationships/customXml" Target="../ink/ink393.xml"/><Relationship Id="rId2" Type="http://schemas.openxmlformats.org/officeDocument/2006/relationships/customXml" Target="../ink/ink348.xml"/><Relationship Id="rId29" Type="http://schemas.openxmlformats.org/officeDocument/2006/relationships/image" Target="../media/image253.png"/><Relationship Id="rId24" Type="http://schemas.openxmlformats.org/officeDocument/2006/relationships/customXml" Target="../ink/ink359.xml"/><Relationship Id="rId40" Type="http://schemas.openxmlformats.org/officeDocument/2006/relationships/customXml" Target="../ink/ink367.xml"/><Relationship Id="rId45" Type="http://schemas.openxmlformats.org/officeDocument/2006/relationships/image" Target="../media/image261.png"/><Relationship Id="rId66" Type="http://schemas.openxmlformats.org/officeDocument/2006/relationships/customXml" Target="../ink/ink380.xml"/><Relationship Id="rId87" Type="http://schemas.openxmlformats.org/officeDocument/2006/relationships/image" Target="../media/image282.png"/><Relationship Id="rId110" Type="http://schemas.openxmlformats.org/officeDocument/2006/relationships/customXml" Target="../ink/ink402.xml"/><Relationship Id="rId115" Type="http://schemas.openxmlformats.org/officeDocument/2006/relationships/image" Target="../media/image296.png"/><Relationship Id="rId131" Type="http://schemas.openxmlformats.org/officeDocument/2006/relationships/image" Target="../media/image304.png"/><Relationship Id="rId136" Type="http://schemas.openxmlformats.org/officeDocument/2006/relationships/customXml" Target="../ink/ink415.xml"/><Relationship Id="rId61" Type="http://schemas.openxmlformats.org/officeDocument/2006/relationships/image" Target="../media/image269.png"/><Relationship Id="rId82" Type="http://schemas.openxmlformats.org/officeDocument/2006/relationships/customXml" Target="../ink/ink388.xml"/><Relationship Id="rId152" Type="http://schemas.openxmlformats.org/officeDocument/2006/relationships/customXml" Target="../ink/ink423.xml"/><Relationship Id="rId19" Type="http://schemas.openxmlformats.org/officeDocument/2006/relationships/image" Target="../media/image248.png"/><Relationship Id="rId14" Type="http://schemas.openxmlformats.org/officeDocument/2006/relationships/customXml" Target="../ink/ink354.xml"/><Relationship Id="rId30" Type="http://schemas.openxmlformats.org/officeDocument/2006/relationships/customXml" Target="../ink/ink362.xml"/><Relationship Id="rId35" Type="http://schemas.openxmlformats.org/officeDocument/2006/relationships/image" Target="../media/image256.png"/><Relationship Id="rId56" Type="http://schemas.openxmlformats.org/officeDocument/2006/relationships/customXml" Target="../ink/ink375.xml"/><Relationship Id="rId77" Type="http://schemas.openxmlformats.org/officeDocument/2006/relationships/image" Target="../media/image277.png"/><Relationship Id="rId100" Type="http://schemas.openxmlformats.org/officeDocument/2006/relationships/customXml" Target="../ink/ink397.xml"/><Relationship Id="rId105" Type="http://schemas.openxmlformats.org/officeDocument/2006/relationships/image" Target="../media/image291.png"/><Relationship Id="rId126" Type="http://schemas.openxmlformats.org/officeDocument/2006/relationships/customXml" Target="../ink/ink410.xml"/><Relationship Id="rId147" Type="http://schemas.openxmlformats.org/officeDocument/2006/relationships/image" Target="../media/image312.png"/><Relationship Id="rId8" Type="http://schemas.openxmlformats.org/officeDocument/2006/relationships/customXml" Target="../ink/ink351.xml"/><Relationship Id="rId51" Type="http://schemas.openxmlformats.org/officeDocument/2006/relationships/image" Target="../media/image264.png"/><Relationship Id="rId72" Type="http://schemas.openxmlformats.org/officeDocument/2006/relationships/customXml" Target="../ink/ink383.xml"/><Relationship Id="rId93" Type="http://schemas.openxmlformats.org/officeDocument/2006/relationships/image" Target="../media/image285.png"/><Relationship Id="rId98" Type="http://schemas.openxmlformats.org/officeDocument/2006/relationships/customXml" Target="../ink/ink396.xml"/><Relationship Id="rId121" Type="http://schemas.openxmlformats.org/officeDocument/2006/relationships/image" Target="../media/image299.png"/><Relationship Id="rId142" Type="http://schemas.openxmlformats.org/officeDocument/2006/relationships/customXml" Target="../ink/ink418.xml"/><Relationship Id="rId3" Type="http://schemas.openxmlformats.org/officeDocument/2006/relationships/image" Target="../media/image240.png"/><Relationship Id="rId25" Type="http://schemas.openxmlformats.org/officeDocument/2006/relationships/image" Target="../media/image251.png"/><Relationship Id="rId46" Type="http://schemas.openxmlformats.org/officeDocument/2006/relationships/customXml" Target="../ink/ink370.xml"/><Relationship Id="rId67" Type="http://schemas.openxmlformats.org/officeDocument/2006/relationships/image" Target="../media/image272.png"/><Relationship Id="rId116" Type="http://schemas.openxmlformats.org/officeDocument/2006/relationships/customXml" Target="../ink/ink405.xml"/><Relationship Id="rId137" Type="http://schemas.openxmlformats.org/officeDocument/2006/relationships/image" Target="../media/image307.png"/><Relationship Id="rId20" Type="http://schemas.openxmlformats.org/officeDocument/2006/relationships/customXml" Target="../ink/ink357.xml"/><Relationship Id="rId41" Type="http://schemas.openxmlformats.org/officeDocument/2006/relationships/image" Target="../media/image259.png"/><Relationship Id="rId62" Type="http://schemas.openxmlformats.org/officeDocument/2006/relationships/customXml" Target="../ink/ink378.xml"/><Relationship Id="rId83" Type="http://schemas.openxmlformats.org/officeDocument/2006/relationships/image" Target="../media/image280.png"/><Relationship Id="rId88" Type="http://schemas.openxmlformats.org/officeDocument/2006/relationships/customXml" Target="../ink/ink391.xml"/><Relationship Id="rId111" Type="http://schemas.openxmlformats.org/officeDocument/2006/relationships/image" Target="../media/image294.png"/><Relationship Id="rId132" Type="http://schemas.openxmlformats.org/officeDocument/2006/relationships/customXml" Target="../ink/ink413.xml"/><Relationship Id="rId153" Type="http://schemas.openxmlformats.org/officeDocument/2006/relationships/image" Target="../media/image315.png"/><Relationship Id="rId15" Type="http://schemas.openxmlformats.org/officeDocument/2006/relationships/image" Target="../media/image246.png"/><Relationship Id="rId36" Type="http://schemas.openxmlformats.org/officeDocument/2006/relationships/customXml" Target="../ink/ink365.xml"/><Relationship Id="rId57" Type="http://schemas.openxmlformats.org/officeDocument/2006/relationships/image" Target="../media/image267.png"/><Relationship Id="rId106" Type="http://schemas.openxmlformats.org/officeDocument/2006/relationships/customXml" Target="../ink/ink400.xml"/><Relationship Id="rId127" Type="http://schemas.openxmlformats.org/officeDocument/2006/relationships/image" Target="../media/image302.png"/><Relationship Id="rId10" Type="http://schemas.openxmlformats.org/officeDocument/2006/relationships/customXml" Target="../ink/ink352.xml"/><Relationship Id="rId31" Type="http://schemas.openxmlformats.org/officeDocument/2006/relationships/image" Target="../media/image254.png"/><Relationship Id="rId52" Type="http://schemas.openxmlformats.org/officeDocument/2006/relationships/customXml" Target="../ink/ink373.xml"/><Relationship Id="rId73" Type="http://schemas.openxmlformats.org/officeDocument/2006/relationships/image" Target="../media/image275.png"/><Relationship Id="rId78" Type="http://schemas.openxmlformats.org/officeDocument/2006/relationships/customXml" Target="../ink/ink386.xml"/><Relationship Id="rId94" Type="http://schemas.openxmlformats.org/officeDocument/2006/relationships/customXml" Target="../ink/ink394.xml"/><Relationship Id="rId99" Type="http://schemas.openxmlformats.org/officeDocument/2006/relationships/image" Target="../media/image288.png"/><Relationship Id="rId101" Type="http://schemas.openxmlformats.org/officeDocument/2006/relationships/image" Target="../media/image289.png"/><Relationship Id="rId122" Type="http://schemas.openxmlformats.org/officeDocument/2006/relationships/customXml" Target="../ink/ink408.xml"/><Relationship Id="rId143" Type="http://schemas.openxmlformats.org/officeDocument/2006/relationships/image" Target="../media/image310.png"/><Relationship Id="rId148" Type="http://schemas.openxmlformats.org/officeDocument/2006/relationships/customXml" Target="../ink/ink421.xml"/><Relationship Id="rId4" Type="http://schemas.openxmlformats.org/officeDocument/2006/relationships/customXml" Target="../ink/ink349.xml"/><Relationship Id="rId9" Type="http://schemas.openxmlformats.org/officeDocument/2006/relationships/image" Target="../media/image243.png"/><Relationship Id="rId26" Type="http://schemas.openxmlformats.org/officeDocument/2006/relationships/customXml" Target="../ink/ink360.xml"/><Relationship Id="rId47" Type="http://schemas.openxmlformats.org/officeDocument/2006/relationships/image" Target="../media/image262.png"/><Relationship Id="rId68" Type="http://schemas.openxmlformats.org/officeDocument/2006/relationships/customXml" Target="../ink/ink381.xml"/><Relationship Id="rId89" Type="http://schemas.openxmlformats.org/officeDocument/2006/relationships/image" Target="../media/image283.png"/><Relationship Id="rId112" Type="http://schemas.openxmlformats.org/officeDocument/2006/relationships/customXml" Target="../ink/ink403.xml"/><Relationship Id="rId133" Type="http://schemas.openxmlformats.org/officeDocument/2006/relationships/image" Target="../media/image305.png"/><Relationship Id="rId16" Type="http://schemas.openxmlformats.org/officeDocument/2006/relationships/customXml" Target="../ink/ink355.xml"/><Relationship Id="rId37" Type="http://schemas.openxmlformats.org/officeDocument/2006/relationships/image" Target="../media/image257.png"/><Relationship Id="rId58" Type="http://schemas.openxmlformats.org/officeDocument/2006/relationships/customXml" Target="../ink/ink376.xml"/><Relationship Id="rId79" Type="http://schemas.openxmlformats.org/officeDocument/2006/relationships/image" Target="../media/image278.png"/><Relationship Id="rId102" Type="http://schemas.openxmlformats.org/officeDocument/2006/relationships/customXml" Target="../ink/ink398.xml"/><Relationship Id="rId123" Type="http://schemas.openxmlformats.org/officeDocument/2006/relationships/image" Target="../media/image300.png"/><Relationship Id="rId144" Type="http://schemas.openxmlformats.org/officeDocument/2006/relationships/customXml" Target="../ink/ink419.xml"/><Relationship Id="rId90" Type="http://schemas.openxmlformats.org/officeDocument/2006/relationships/customXml" Target="../ink/ink392.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3" Type="http://schemas.openxmlformats.org/officeDocument/2006/relationships/hyperlink" Target="http://eclipse.abapgit.org/updatesite/" TargetMode="External"/><Relationship Id="rId2" Type="http://schemas.openxmlformats.org/officeDocument/2006/relationships/notesSlide" Target="../notesSlides/notesSlide27.xml"/><Relationship Id="rId1" Type="http://schemas.openxmlformats.org/officeDocument/2006/relationships/slideLayout" Target="../slideLayouts/slideLayout38.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slideLayout" Target="../slideLayouts/slideLayout54.xml"/><Relationship Id="rId1" Type="http://schemas.openxmlformats.org/officeDocument/2006/relationships/themeOverride" Target="../theme/themeOverride5.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38.xml"/><Relationship Id="rId6" Type="http://schemas.openxmlformats.org/officeDocument/2006/relationships/image" Target="../media/image17.png"/><Relationship Id="rId4" Type="http://schemas.openxmlformats.org/officeDocument/2006/relationships/customXml" Target="../ink/ink424.xml"/></Relationships>
</file>

<file path=ppt/slides/_rels/slide48.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0.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49.xml.rels><?xml version="1.0" encoding="UTF-8" standalone="yes"?>
<Relationships xmlns="http://schemas.openxmlformats.org/package/2006/relationships"><Relationship Id="rId8" Type="http://schemas.openxmlformats.org/officeDocument/2006/relationships/image" Target="../media/image322.jpeg"/><Relationship Id="rId3" Type="http://schemas.openxmlformats.org/officeDocument/2006/relationships/image" Target="../media/image317.jpeg"/><Relationship Id="rId7" Type="http://schemas.openxmlformats.org/officeDocument/2006/relationships/image" Target="../media/image321.tiff"/><Relationship Id="rId2" Type="http://schemas.openxmlformats.org/officeDocument/2006/relationships/notesSlide" Target="../notesSlides/notesSlide29.xml"/><Relationship Id="rId1" Type="http://schemas.openxmlformats.org/officeDocument/2006/relationships/slideLayout" Target="../slideLayouts/slideLayout37.xml"/><Relationship Id="rId6" Type="http://schemas.openxmlformats.org/officeDocument/2006/relationships/image" Target="../media/image320.tiff"/><Relationship Id="rId5" Type="http://schemas.openxmlformats.org/officeDocument/2006/relationships/image" Target="../media/image319.tiff"/><Relationship Id="rId4" Type="http://schemas.openxmlformats.org/officeDocument/2006/relationships/image" Target="../media/image318.tiff"/><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7.png"/><Relationship Id="rId1" Type="http://schemas.openxmlformats.org/officeDocument/2006/relationships/slideLayout" Target="../slideLayouts/slideLayout38.xml"/><Relationship Id="rId4" Type="http://schemas.openxmlformats.org/officeDocument/2006/relationships/image" Target="../media/image2271.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image" Target="../media/image1700.png"/><Relationship Id="rId5" Type="http://schemas.openxmlformats.org/officeDocument/2006/relationships/customXml" Target="../ink/ink3.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DAY-12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10</a:t>
            </a:fld>
            <a:endParaRPr lang="en-US" sz="1333" dirty="0">
              <a:latin typeface="Segoe UI Black" panose="020B0A02040204020203" pitchFamily="34" charset="0"/>
              <a:ea typeface="Segoe UI Black" panose="020B0A02040204020203" pitchFamily="34" charset="0"/>
            </a:endParaRPr>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Sequence of calls</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
        <p:nvSpPr>
          <p:cNvPr id="5" name="Smiley Face 4">
            <a:extLst>
              <a:ext uri="{FF2B5EF4-FFF2-40B4-BE49-F238E27FC236}">
                <a16:creationId xmlns:a16="http://schemas.microsoft.com/office/drawing/2014/main" id="{397C1A14-8545-15D4-A4BE-883A4A247DF4}"/>
              </a:ext>
            </a:extLst>
          </p:cNvPr>
          <p:cNvSpPr/>
          <p:nvPr/>
        </p:nvSpPr>
        <p:spPr>
          <a:xfrm>
            <a:off x="333772" y="620688"/>
            <a:ext cx="432049" cy="432048"/>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739F3C4B-CCF8-C0B5-DB02-9D9A5CE7C4C7}"/>
              </a:ext>
            </a:extLst>
          </p:cNvPr>
          <p:cNvCxnSpPr>
            <a:stCxn id="5" idx="4"/>
          </p:cNvCxnSpPr>
          <p:nvPr/>
        </p:nvCxnSpPr>
        <p:spPr>
          <a:xfrm flipH="1">
            <a:off x="549796" y="1052736"/>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9BDCE121-3119-56ED-A335-B960F01B5B4D}"/>
              </a:ext>
            </a:extLst>
          </p:cNvPr>
          <p:cNvSpPr/>
          <p:nvPr/>
        </p:nvSpPr>
        <p:spPr>
          <a:xfrm>
            <a:off x="1485900" y="620688"/>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Fiori app</a:t>
            </a:r>
          </a:p>
        </p:txBody>
      </p:sp>
      <p:cxnSp>
        <p:nvCxnSpPr>
          <p:cNvPr id="9" name="Straight Connector 8">
            <a:extLst>
              <a:ext uri="{FF2B5EF4-FFF2-40B4-BE49-F238E27FC236}">
                <a16:creationId xmlns:a16="http://schemas.microsoft.com/office/drawing/2014/main" id="{2BEE97BF-4614-BD76-12F5-DD97C3F87440}"/>
              </a:ext>
            </a:extLst>
          </p:cNvPr>
          <p:cNvCxnSpPr/>
          <p:nvPr/>
        </p:nvCxnSpPr>
        <p:spPr>
          <a:xfrm flipH="1">
            <a:off x="2241984" y="1031576"/>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tangle 9">
            <a:extLst>
              <a:ext uri="{FF2B5EF4-FFF2-40B4-BE49-F238E27FC236}">
                <a16:creationId xmlns:a16="http://schemas.microsoft.com/office/drawing/2014/main" id="{BE766A60-0B77-9765-9547-75DA3C9E35D8}"/>
              </a:ext>
            </a:extLst>
          </p:cNvPr>
          <p:cNvSpPr/>
          <p:nvPr/>
        </p:nvSpPr>
        <p:spPr>
          <a:xfrm>
            <a:off x="3646140" y="617548"/>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OData</a:t>
            </a:r>
          </a:p>
        </p:txBody>
      </p:sp>
      <p:cxnSp>
        <p:nvCxnSpPr>
          <p:cNvPr id="11" name="Straight Connector 10">
            <a:extLst>
              <a:ext uri="{FF2B5EF4-FFF2-40B4-BE49-F238E27FC236}">
                <a16:creationId xmlns:a16="http://schemas.microsoft.com/office/drawing/2014/main" id="{5CC8DF21-EA0F-9512-CEF2-B1ECA3B42F08}"/>
              </a:ext>
            </a:extLst>
          </p:cNvPr>
          <p:cNvCxnSpPr/>
          <p:nvPr/>
        </p:nvCxnSpPr>
        <p:spPr>
          <a:xfrm flipH="1">
            <a:off x="4402224" y="1028436"/>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11">
            <a:extLst>
              <a:ext uri="{FF2B5EF4-FFF2-40B4-BE49-F238E27FC236}">
                <a16:creationId xmlns:a16="http://schemas.microsoft.com/office/drawing/2014/main" id="{BD51BE1F-ACBE-B1AD-32FF-87583ACDEE22}"/>
              </a:ext>
            </a:extLst>
          </p:cNvPr>
          <p:cNvSpPr/>
          <p:nvPr/>
        </p:nvSpPr>
        <p:spPr>
          <a:xfrm>
            <a:off x="6038971" y="614953"/>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RAP</a:t>
            </a:r>
          </a:p>
        </p:txBody>
      </p:sp>
      <p:cxnSp>
        <p:nvCxnSpPr>
          <p:cNvPr id="13" name="Straight Connector 12">
            <a:extLst>
              <a:ext uri="{FF2B5EF4-FFF2-40B4-BE49-F238E27FC236}">
                <a16:creationId xmlns:a16="http://schemas.microsoft.com/office/drawing/2014/main" id="{18729125-FE73-9F26-4CBC-38C2E30231B4}"/>
              </a:ext>
            </a:extLst>
          </p:cNvPr>
          <p:cNvCxnSpPr/>
          <p:nvPr/>
        </p:nvCxnSpPr>
        <p:spPr>
          <a:xfrm flipH="1">
            <a:off x="6795055" y="1025841"/>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ectangle 13">
            <a:extLst>
              <a:ext uri="{FF2B5EF4-FFF2-40B4-BE49-F238E27FC236}">
                <a16:creationId xmlns:a16="http://schemas.microsoft.com/office/drawing/2014/main" id="{17B78569-0C1B-210A-D929-CD73423A176B}"/>
              </a:ext>
            </a:extLst>
          </p:cNvPr>
          <p:cNvSpPr/>
          <p:nvPr/>
        </p:nvSpPr>
        <p:spPr>
          <a:xfrm>
            <a:off x="10378888" y="636113"/>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HANADB</a:t>
            </a:r>
          </a:p>
        </p:txBody>
      </p:sp>
      <p:cxnSp>
        <p:nvCxnSpPr>
          <p:cNvPr id="15" name="Straight Connector 14">
            <a:extLst>
              <a:ext uri="{FF2B5EF4-FFF2-40B4-BE49-F238E27FC236}">
                <a16:creationId xmlns:a16="http://schemas.microsoft.com/office/drawing/2014/main" id="{8EB3ACAC-1578-5827-40B1-A7819B4B37D8}"/>
              </a:ext>
            </a:extLst>
          </p:cNvPr>
          <p:cNvCxnSpPr/>
          <p:nvPr/>
        </p:nvCxnSpPr>
        <p:spPr>
          <a:xfrm flipH="1">
            <a:off x="11134972" y="1047001"/>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94388A78-D9C3-6072-DA2E-C462DCA5E7A9}"/>
              </a:ext>
            </a:extLst>
          </p:cNvPr>
          <p:cNvCxnSpPr/>
          <p:nvPr/>
        </p:nvCxnSpPr>
        <p:spPr>
          <a:xfrm>
            <a:off x="549796" y="1340768"/>
            <a:ext cx="1692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08B3EDD-CC43-3268-28A6-756C333A62DE}"/>
              </a:ext>
            </a:extLst>
          </p:cNvPr>
          <p:cNvCxnSpPr>
            <a:cxnSpLocks/>
          </p:cNvCxnSpPr>
          <p:nvPr/>
        </p:nvCxnSpPr>
        <p:spPr>
          <a:xfrm>
            <a:off x="2277988" y="1556792"/>
            <a:ext cx="21242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71A387C-3FD3-BAC8-A05C-510332A11559}"/>
              </a:ext>
            </a:extLst>
          </p:cNvPr>
          <p:cNvCxnSpPr>
            <a:cxnSpLocks/>
            <a:endCxn id="27" idx="0"/>
          </p:cNvCxnSpPr>
          <p:nvPr/>
        </p:nvCxnSpPr>
        <p:spPr>
          <a:xfrm flipV="1">
            <a:off x="4402224" y="1823664"/>
            <a:ext cx="2369972" cy="21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24CEBFA-7D66-E94D-D40A-63258B060367}"/>
              </a:ext>
            </a:extLst>
          </p:cNvPr>
          <p:cNvCxnSpPr>
            <a:cxnSpLocks/>
            <a:endCxn id="24" idx="0"/>
          </p:cNvCxnSpPr>
          <p:nvPr/>
        </p:nvCxnSpPr>
        <p:spPr>
          <a:xfrm flipV="1">
            <a:off x="6814492" y="2330347"/>
            <a:ext cx="4309049" cy="18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7F6AAB8-91A8-D9A9-2E76-87F7A9BBECAA}"/>
              </a:ext>
            </a:extLst>
          </p:cNvPr>
          <p:cNvSpPr/>
          <p:nvPr/>
        </p:nvSpPr>
        <p:spPr>
          <a:xfrm>
            <a:off x="11100681" y="2330347"/>
            <a:ext cx="45719" cy="2769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Arrow Connector 25">
            <a:extLst>
              <a:ext uri="{FF2B5EF4-FFF2-40B4-BE49-F238E27FC236}">
                <a16:creationId xmlns:a16="http://schemas.microsoft.com/office/drawing/2014/main" id="{092014B3-4B0B-2CF8-1AB7-DB3DB9197B27}"/>
              </a:ext>
            </a:extLst>
          </p:cNvPr>
          <p:cNvCxnSpPr>
            <a:cxnSpLocks/>
            <a:stCxn id="24" idx="2"/>
            <a:endCxn id="27" idx="2"/>
          </p:cNvCxnSpPr>
          <p:nvPr/>
        </p:nvCxnSpPr>
        <p:spPr>
          <a:xfrm flipH="1" flipV="1">
            <a:off x="6772196" y="2600327"/>
            <a:ext cx="4351345" cy="7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EB172FB-168C-E9B2-8D4F-1E62E12E083D}"/>
              </a:ext>
            </a:extLst>
          </p:cNvPr>
          <p:cNvSpPr/>
          <p:nvPr/>
        </p:nvSpPr>
        <p:spPr>
          <a:xfrm>
            <a:off x="6749336" y="1823664"/>
            <a:ext cx="45719" cy="776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Arrow Connector 28">
            <a:extLst>
              <a:ext uri="{FF2B5EF4-FFF2-40B4-BE49-F238E27FC236}">
                <a16:creationId xmlns:a16="http://schemas.microsoft.com/office/drawing/2014/main" id="{E22502EA-3465-5BBA-216F-3403C31FEB87}"/>
              </a:ext>
            </a:extLst>
          </p:cNvPr>
          <p:cNvCxnSpPr>
            <a:cxnSpLocks/>
            <a:stCxn id="27" idx="2"/>
          </p:cNvCxnSpPr>
          <p:nvPr/>
        </p:nvCxnSpPr>
        <p:spPr>
          <a:xfrm flipH="1">
            <a:off x="4447943" y="2600327"/>
            <a:ext cx="2324253" cy="7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47FA871-0F65-385D-2234-09E1A99F32E3}"/>
              </a:ext>
            </a:extLst>
          </p:cNvPr>
          <p:cNvCxnSpPr/>
          <p:nvPr/>
        </p:nvCxnSpPr>
        <p:spPr>
          <a:xfrm flipH="1">
            <a:off x="2277988" y="2924944"/>
            <a:ext cx="21242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D4F9DC7-B795-4DA8-C1EB-5C6E338265E0}"/>
              </a:ext>
            </a:extLst>
          </p:cNvPr>
          <p:cNvCxnSpPr/>
          <p:nvPr/>
        </p:nvCxnSpPr>
        <p:spPr>
          <a:xfrm flipH="1">
            <a:off x="549796" y="3212976"/>
            <a:ext cx="1692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37295707-1C64-EFC0-49D4-938F2BA18F41}"/>
              </a:ext>
            </a:extLst>
          </p:cNvPr>
          <p:cNvSpPr/>
          <p:nvPr/>
        </p:nvSpPr>
        <p:spPr>
          <a:xfrm>
            <a:off x="4402224" y="1553654"/>
            <a:ext cx="45719" cy="12992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8EFCCC11-1FB8-B25F-1B53-A6D149BFC7BA}"/>
              </a:ext>
            </a:extLst>
          </p:cNvPr>
          <p:cNvSpPr/>
          <p:nvPr/>
        </p:nvSpPr>
        <p:spPr>
          <a:xfrm>
            <a:off x="2232269" y="1364624"/>
            <a:ext cx="45719" cy="18483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5524566F-6F2A-F095-3C3F-14536EC01361}"/>
              </a:ext>
            </a:extLst>
          </p:cNvPr>
          <p:cNvSpPr/>
          <p:nvPr/>
        </p:nvSpPr>
        <p:spPr>
          <a:xfrm>
            <a:off x="8263679" y="633381"/>
            <a:ext cx="1512168" cy="43204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BIMP</a:t>
            </a:r>
          </a:p>
        </p:txBody>
      </p:sp>
      <p:cxnSp>
        <p:nvCxnSpPr>
          <p:cNvPr id="41" name="Straight Connector 40">
            <a:extLst>
              <a:ext uri="{FF2B5EF4-FFF2-40B4-BE49-F238E27FC236}">
                <a16:creationId xmlns:a16="http://schemas.microsoft.com/office/drawing/2014/main" id="{36274AFA-4073-6370-09FC-0ADFF13210E0}"/>
              </a:ext>
            </a:extLst>
          </p:cNvPr>
          <p:cNvCxnSpPr/>
          <p:nvPr/>
        </p:nvCxnSpPr>
        <p:spPr>
          <a:xfrm flipH="1">
            <a:off x="9019763" y="1044269"/>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EE8236B2-722A-E639-A076-5E475FCD4754}"/>
              </a:ext>
            </a:extLst>
          </p:cNvPr>
          <p:cNvCxnSpPr>
            <a:cxnSpLocks/>
          </p:cNvCxnSpPr>
          <p:nvPr/>
        </p:nvCxnSpPr>
        <p:spPr>
          <a:xfrm flipV="1">
            <a:off x="6772195" y="1927172"/>
            <a:ext cx="2222764" cy="35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2423030E-0BC3-B0EB-9AF5-5B7317FC2842}"/>
              </a:ext>
            </a:extLst>
          </p:cNvPr>
          <p:cNvSpPr/>
          <p:nvPr/>
        </p:nvSpPr>
        <p:spPr>
          <a:xfrm>
            <a:off x="8994959" y="1902658"/>
            <a:ext cx="45719" cy="27699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7" name="Straight Arrow Connector 46">
            <a:extLst>
              <a:ext uri="{FF2B5EF4-FFF2-40B4-BE49-F238E27FC236}">
                <a16:creationId xmlns:a16="http://schemas.microsoft.com/office/drawing/2014/main" id="{FD4F023D-62A2-84DC-13E9-CCCB5798C126}"/>
              </a:ext>
            </a:extLst>
          </p:cNvPr>
          <p:cNvCxnSpPr>
            <a:cxnSpLocks/>
            <a:stCxn id="45" idx="2"/>
            <a:endCxn id="27" idx="3"/>
          </p:cNvCxnSpPr>
          <p:nvPr/>
        </p:nvCxnSpPr>
        <p:spPr>
          <a:xfrm flipH="1">
            <a:off x="6795055" y="2179653"/>
            <a:ext cx="2222764" cy="32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Multiplication Sign 50">
            <a:extLst>
              <a:ext uri="{FF2B5EF4-FFF2-40B4-BE49-F238E27FC236}">
                <a16:creationId xmlns:a16="http://schemas.microsoft.com/office/drawing/2014/main" id="{3954C2E5-2E6E-9944-4977-9EA616E9186C}"/>
              </a:ext>
            </a:extLst>
          </p:cNvPr>
          <p:cNvSpPr/>
          <p:nvPr/>
        </p:nvSpPr>
        <p:spPr>
          <a:xfrm>
            <a:off x="6605309" y="2078118"/>
            <a:ext cx="315572" cy="307725"/>
          </a:xfrm>
          <a:prstGeom prst="mathMultiply">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B741D58F-CF33-EF1D-4FA0-64B8701356A6}"/>
              </a:ext>
            </a:extLst>
          </p:cNvPr>
          <p:cNvSpPr txBox="1"/>
          <p:nvPr/>
        </p:nvSpPr>
        <p:spPr>
          <a:xfrm>
            <a:off x="8248590" y="1695744"/>
            <a:ext cx="1584175" cy="276999"/>
          </a:xfrm>
          <a:prstGeom prst="rect">
            <a:avLst/>
          </a:prstGeom>
          <a:noFill/>
        </p:spPr>
        <p:txBody>
          <a:bodyPr wrap="square" rtlCol="0">
            <a:spAutoFit/>
          </a:bodyPr>
          <a:lstStyle/>
          <a:p>
            <a:r>
              <a:rPr lang="en-IN" sz="1200" b="1" dirty="0"/>
              <a:t>entities</a:t>
            </a:r>
          </a:p>
        </p:txBody>
      </p:sp>
      <p:sp>
        <p:nvSpPr>
          <p:cNvPr id="55" name="TextBox 54">
            <a:extLst>
              <a:ext uri="{FF2B5EF4-FFF2-40B4-BE49-F238E27FC236}">
                <a16:creationId xmlns:a16="http://schemas.microsoft.com/office/drawing/2014/main" id="{C45C42B8-4DED-2C78-C934-FD2ABA6B6483}"/>
              </a:ext>
            </a:extLst>
          </p:cNvPr>
          <p:cNvSpPr txBox="1"/>
          <p:nvPr/>
        </p:nvSpPr>
        <p:spPr>
          <a:xfrm>
            <a:off x="8264034" y="2098994"/>
            <a:ext cx="1584175" cy="461665"/>
          </a:xfrm>
          <a:prstGeom prst="rect">
            <a:avLst/>
          </a:prstGeom>
          <a:noFill/>
        </p:spPr>
        <p:txBody>
          <a:bodyPr wrap="square" rtlCol="0">
            <a:spAutoFit/>
          </a:bodyPr>
          <a:lstStyle/>
          <a:p>
            <a:r>
              <a:rPr lang="en-IN" sz="1200" b="1" dirty="0"/>
              <a:t>FAILED, MAPPED, REPORTED</a:t>
            </a:r>
          </a:p>
        </p:txBody>
      </p:sp>
    </p:spTree>
    <p:extLst>
      <p:ext uri="{BB962C8B-B14F-4D97-AF65-F5344CB8AC3E}">
        <p14:creationId xmlns:p14="http://schemas.microsoft.com/office/powerpoint/2010/main" val="3940626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11</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369332"/>
          </a:xfrm>
          <a:prstGeom prst="rect">
            <a:avLst/>
          </a:prstGeom>
          <a:noFill/>
        </p:spPr>
        <p:txBody>
          <a:bodyPr wrap="square" rtlCol="0">
            <a:spAutoFit/>
          </a:bodyPr>
          <a:lstStyle/>
          <a:p>
            <a:r>
              <a:rPr lang="en-US" sz="1800" dirty="0"/>
              <a:t>Assign the booking Supplement ID automatically during creation with </a:t>
            </a:r>
            <a:r>
              <a:rPr lang="en-US" sz="1800"/>
              <a:t>early numbering.</a:t>
            </a:r>
            <a:endParaRPr lang="en-IN" sz="18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Exercise</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45F1575-E708-EF6C-633A-2AD5D9EB5792}"/>
                  </a:ext>
                </a:extLst>
              </p14:cNvPr>
              <p14:cNvContentPartPr/>
              <p14:nvPr/>
            </p14:nvContentPartPr>
            <p14:xfrm>
              <a:off x="2418052" y="957143"/>
              <a:ext cx="360" cy="360"/>
            </p14:xfrm>
          </p:contentPart>
        </mc:Choice>
        <mc:Fallback xmlns="">
          <p:pic>
            <p:nvPicPr>
              <p:cNvPr id="5" name="Ink 4">
                <a:extLst>
                  <a:ext uri="{FF2B5EF4-FFF2-40B4-BE49-F238E27FC236}">
                    <a16:creationId xmlns:a16="http://schemas.microsoft.com/office/drawing/2014/main" id="{A45F1575-E708-EF6C-633A-2AD5D9EB5792}"/>
                  </a:ext>
                </a:extLst>
              </p:cNvPr>
              <p:cNvPicPr/>
              <p:nvPr/>
            </p:nvPicPr>
            <p:blipFill>
              <a:blip r:embed="rId4"/>
              <a:stretch>
                <a:fillRect/>
              </a:stretch>
            </p:blipFill>
            <p:spPr>
              <a:xfrm>
                <a:off x="2400052" y="939503"/>
                <a:ext cx="36000" cy="36000"/>
              </a:xfrm>
              <a:prstGeom prst="rect">
                <a:avLst/>
              </a:prstGeom>
            </p:spPr>
          </p:pic>
        </mc:Fallback>
      </mc:AlternateContent>
    </p:spTree>
    <p:extLst>
      <p:ext uri="{BB962C8B-B14F-4D97-AF65-F5344CB8AC3E}">
        <p14:creationId xmlns:p14="http://schemas.microsoft.com/office/powerpoint/2010/main" val="3202867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12</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2031325"/>
          </a:xfrm>
          <a:prstGeom prst="rect">
            <a:avLst/>
          </a:prstGeom>
          <a:noFill/>
        </p:spPr>
        <p:txBody>
          <a:bodyPr wrap="square" rtlCol="0">
            <a:spAutoFit/>
          </a:bodyPr>
          <a:lstStyle/>
          <a:p>
            <a:r>
              <a:rPr lang="en-US" sz="1800" dirty="0"/>
              <a:t>As an application developer we want to determine which entities of our BO needs to allow create-, update-, delete- operations. Apart from that which properties of BO are allowed to be mandatory, read only, creatable, updatable. We can also control the availability of our data actions.</a:t>
            </a:r>
          </a:p>
          <a:p>
            <a:r>
              <a:rPr lang="en-US" sz="1800" dirty="0"/>
              <a:t>In RAP, feature controls are of 2 types:</a:t>
            </a:r>
          </a:p>
          <a:p>
            <a:pPr marL="342900" indent="-342900">
              <a:buAutoNum type="arabicPeriod"/>
            </a:pPr>
            <a:r>
              <a:rPr lang="en-US" sz="1800" dirty="0"/>
              <a:t>Static feature control – are specified at the level of behavior definition only. Statically declared and easy to implement.</a:t>
            </a:r>
          </a:p>
          <a:p>
            <a:pPr marL="342900" indent="-342900">
              <a:buAutoNum type="arabicPeriod"/>
            </a:pPr>
            <a:r>
              <a:rPr lang="en-US" sz="1800" dirty="0"/>
              <a:t>Dynamic feature control – complex to implement for more complex requirements. They require a mandatory implementation in BIMP class. We use keyword </a:t>
            </a:r>
            <a:r>
              <a:rPr lang="en-US" sz="1800" b="1" dirty="0" err="1"/>
              <a:t>features:instance</a:t>
            </a:r>
            <a:endParaRPr lang="en-IN" sz="1800" b="1"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Feature Control</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F197B89D-2325-12C8-E987-51633A1ECDD4}"/>
              </a:ext>
            </a:extLst>
          </p:cNvPr>
          <p:cNvPicPr>
            <a:picLocks noChangeAspect="1"/>
          </p:cNvPicPr>
          <p:nvPr/>
        </p:nvPicPr>
        <p:blipFill>
          <a:blip r:embed="rId3"/>
          <a:stretch>
            <a:fillRect/>
          </a:stretch>
        </p:blipFill>
        <p:spPr>
          <a:xfrm>
            <a:off x="1978950" y="3270974"/>
            <a:ext cx="7773521" cy="3089713"/>
          </a:xfrm>
          <a:prstGeom prst="rect">
            <a:avLst/>
          </a:prstGeom>
        </p:spPr>
      </p:pic>
    </p:spTree>
    <p:extLst>
      <p:ext uri="{BB962C8B-B14F-4D97-AF65-F5344CB8AC3E}">
        <p14:creationId xmlns:p14="http://schemas.microsoft.com/office/powerpoint/2010/main" val="2437695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13</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4524315"/>
          </a:xfrm>
          <a:prstGeom prst="rect">
            <a:avLst/>
          </a:prstGeom>
          <a:noFill/>
        </p:spPr>
        <p:txBody>
          <a:bodyPr wrap="square" rtlCol="0">
            <a:spAutoFit/>
          </a:bodyPr>
          <a:lstStyle/>
          <a:p>
            <a:r>
              <a:rPr lang="en-US" sz="1800" dirty="0"/>
              <a:t>In the context of RAP, an action is a non-standard operation that change the data of a BO instance or create new BO instances. They are self implemented operations. There are two main categories of data actions can be implemented in </a:t>
            </a:r>
            <a:r>
              <a:rPr lang="en-US" sz="1800"/>
              <a:t>RAP:</a:t>
            </a:r>
          </a:p>
          <a:p>
            <a:endParaRPr lang="en-US" sz="1800" dirty="0"/>
          </a:p>
          <a:p>
            <a:r>
              <a:rPr lang="en-US" sz="1800" b="1" dirty="0"/>
              <a:t>Non factory action: </a:t>
            </a:r>
            <a:r>
              <a:rPr lang="en-US" sz="1800" dirty="0"/>
              <a:t>Defines a RAP action which offers the non-standard behavior and implement custom logic in handler with MODIFY clause. A non factory action can be of 2 sub types (</a:t>
            </a:r>
            <a:r>
              <a:rPr lang="en-US" sz="1800" b="1" dirty="0"/>
              <a:t>change a property of a record)</a:t>
            </a:r>
            <a:endParaRPr lang="en-US" sz="1800" dirty="0"/>
          </a:p>
          <a:p>
            <a:pPr marL="342900" indent="-342900">
              <a:buAutoNum type="alphaLcPeriod"/>
            </a:pPr>
            <a:r>
              <a:rPr lang="en-US" sz="1800" b="1" dirty="0"/>
              <a:t>Static – </a:t>
            </a:r>
            <a:r>
              <a:rPr lang="en-US" sz="1800" dirty="0"/>
              <a:t>they are not bound to any instance, they are generic and can be applied to all instances, like we want to change the booking fees for all travel request as fix price during promotion period.</a:t>
            </a:r>
          </a:p>
          <a:p>
            <a:pPr marL="342900" indent="-342900">
              <a:buAutoNum type="alphaLcPeriod"/>
            </a:pPr>
            <a:r>
              <a:rPr lang="en-US" sz="1800" b="1" dirty="0"/>
              <a:t>Instance – </a:t>
            </a:r>
            <a:r>
              <a:rPr lang="en-US" sz="1800" dirty="0"/>
              <a:t>An action that, by default relates to a BO RAP entity instance and changes the state of BO instance. E.g. like approve or reject a travel request where user choose a instance which they want to work with.</a:t>
            </a:r>
          </a:p>
          <a:p>
            <a:pPr marL="342900" indent="-342900">
              <a:buAutoNum type="alphaLcPeriod"/>
            </a:pPr>
            <a:endParaRPr lang="en-US" sz="1800" b="1" dirty="0"/>
          </a:p>
          <a:p>
            <a:r>
              <a:rPr lang="en-US" sz="1800" b="1" dirty="0"/>
              <a:t>Factory Action – </a:t>
            </a:r>
            <a:r>
              <a:rPr lang="en-US" sz="1800" dirty="0"/>
              <a:t>A factory action used to </a:t>
            </a:r>
            <a:r>
              <a:rPr lang="en-US" sz="1800" b="1" dirty="0"/>
              <a:t>create</a:t>
            </a:r>
            <a:r>
              <a:rPr lang="en-US" sz="1800" dirty="0"/>
              <a:t> new BO instances. A factory action can be instance-bound (default) or static.</a:t>
            </a:r>
            <a:endParaRPr lang="en-IN" sz="1800" dirty="0"/>
          </a:p>
          <a:p>
            <a:pPr marL="342900" indent="-342900">
              <a:buAutoNum type="alphaLcPeriod"/>
            </a:pPr>
            <a:r>
              <a:rPr lang="en-IN" sz="1800" dirty="0"/>
              <a:t>Instance – that copy specific values of an instance and create new instances based on copied data</a:t>
            </a:r>
          </a:p>
          <a:p>
            <a:pPr marL="342900" indent="-342900">
              <a:buAutoNum type="alphaLcPeriod"/>
            </a:pPr>
            <a:r>
              <a:rPr lang="en-IN" sz="1800" dirty="0"/>
              <a:t>Static – can be used to create instances with prefilled default values</a:t>
            </a:r>
          </a:p>
          <a:p>
            <a:endParaRPr lang="en-US" sz="18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Data Actions in RAP</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44020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9" name="Google Shape;1659;p85"/>
          <p:cNvSpPr txBox="1"/>
          <p:nvPr/>
        </p:nvSpPr>
        <p:spPr>
          <a:xfrm>
            <a:off x="224979" y="788088"/>
            <a:ext cx="11806237" cy="42780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A determination modifies instance of business object based on trigger condition. Trigger condition can be modify operations such as create, update, and delete and modified field. There are 2 types of determination</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on modify – will be triggered before save whenever trigger condition is met e.g. when I change booking fee</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on save – will always trigger at the time of save</a:t>
            </a:r>
            <a:endParaRPr dirty="0"/>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Steps</a:t>
            </a:r>
            <a:endParaRPr dirty="0"/>
          </a:p>
          <a:p>
            <a:pPr marL="342900" marR="0" lvl="0" indent="-342900" algn="l" rtl="0">
              <a:spcBef>
                <a:spcPts val="0"/>
              </a:spcBef>
              <a:spcAft>
                <a:spcPts val="0"/>
              </a:spcAft>
              <a:buClr>
                <a:schemeClr val="dk1"/>
              </a:buClr>
              <a:buSzPts val="1600"/>
              <a:buFont typeface="Calibri"/>
              <a:buAutoNum type="arabicPeriod"/>
            </a:pPr>
            <a:r>
              <a:rPr lang="en-US" sz="1600" dirty="0">
                <a:solidFill>
                  <a:schemeClr val="dk1"/>
                </a:solidFill>
                <a:latin typeface="Calibri"/>
                <a:ea typeface="Calibri"/>
                <a:cs typeface="Calibri"/>
                <a:sym typeface="Calibri"/>
              </a:rPr>
              <a:t>Add the code for defining the determination in behavior definition, we want to do it in reusable way</a:t>
            </a:r>
            <a:endParaRPr dirty="0"/>
          </a:p>
          <a:p>
            <a:pPr marL="342900" marR="0" lvl="0" indent="-342900" algn="l" rtl="0">
              <a:spcBef>
                <a:spcPts val="0"/>
              </a:spcBef>
              <a:spcAft>
                <a:spcPts val="0"/>
              </a:spcAft>
              <a:buClr>
                <a:schemeClr val="dk1"/>
              </a:buClr>
              <a:buSzPts val="1600"/>
              <a:buFont typeface="Calibri"/>
              <a:buAutoNum type="arabicPeriod"/>
            </a:pPr>
            <a:r>
              <a:rPr lang="en-US" sz="1600" dirty="0">
                <a:solidFill>
                  <a:schemeClr val="dk1"/>
                </a:solidFill>
                <a:latin typeface="Calibri"/>
                <a:ea typeface="Calibri"/>
                <a:cs typeface="Calibri"/>
                <a:sym typeface="Calibri"/>
              </a:rPr>
              <a:t>Use quick fix to generate the code for determination</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Define a structure where we can store all the booking fees and currency code</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Read all travel instances, subsequent bookings using EML</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Total all booking and supplement amounts which are in common currency</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Delete the values w/o any currency</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Loop at all amounts and compare with target currency</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Perform currency conversion</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Put back the total amount</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Return the total amount in </a:t>
            </a:r>
            <a:r>
              <a:rPr lang="en-US" sz="1600" b="1" i="0" u="none" strike="noStrike" cap="none" dirty="0">
                <a:solidFill>
                  <a:schemeClr val="dk1"/>
                </a:solidFill>
                <a:latin typeface="Calibri"/>
                <a:ea typeface="Calibri"/>
                <a:cs typeface="Calibri"/>
                <a:sym typeface="Calibri"/>
              </a:rPr>
              <a:t>mapped</a:t>
            </a:r>
            <a:r>
              <a:rPr lang="en-US" sz="1600" b="0" i="0" u="none" strike="noStrike" cap="none" dirty="0">
                <a:solidFill>
                  <a:schemeClr val="dk1"/>
                </a:solidFill>
                <a:latin typeface="Calibri"/>
                <a:ea typeface="Calibri"/>
                <a:cs typeface="Calibri"/>
                <a:sym typeface="Calibri"/>
              </a:rPr>
              <a:t> so the RAP will modify this data to DB</a:t>
            </a:r>
            <a:endParaRPr dirty="0"/>
          </a:p>
          <a:p>
            <a:pPr marL="952393" marR="0" lvl="1" indent="-241300" algn="l" rtl="0">
              <a:spcBef>
                <a:spcPts val="0"/>
              </a:spcBef>
              <a:spcAft>
                <a:spcPts val="0"/>
              </a:spcAft>
              <a:buClr>
                <a:schemeClr val="dk1"/>
              </a:buClr>
              <a:buSzPts val="1600"/>
              <a:buFont typeface="Calibri"/>
              <a:buNone/>
            </a:pPr>
            <a:endParaRPr sz="1600" b="0" i="0" u="none" strike="noStrike" cap="none" dirty="0">
              <a:solidFill>
                <a:schemeClr val="dk1"/>
              </a:solidFill>
              <a:latin typeface="Calibri"/>
              <a:ea typeface="Calibri"/>
              <a:cs typeface="Calibri"/>
              <a:sym typeface="Calibri"/>
            </a:endParaRPr>
          </a:p>
        </p:txBody>
      </p:sp>
      <p:sp>
        <p:nvSpPr>
          <p:cNvPr id="1660" name="Google Shape;1660;p8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Determination</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337720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59">
                                            <p:txEl>
                                              <p:pRg st="0" end="0"/>
                                            </p:txEl>
                                          </p:spTgt>
                                        </p:tgtEl>
                                        <p:attrNameLst>
                                          <p:attrName>style.visibility</p:attrName>
                                        </p:attrNameLst>
                                      </p:cBhvr>
                                      <p:to>
                                        <p:strVal val="visible"/>
                                      </p:to>
                                    </p:set>
                                    <p:animEffect transition="in" filter="fade">
                                      <p:cBhvr>
                                        <p:cTn id="7" dur="1000"/>
                                        <p:tgtEl>
                                          <p:spTgt spid="1659">
                                            <p:txEl>
                                              <p:pRg st="0" end="0"/>
                                            </p:txEl>
                                          </p:spTgt>
                                        </p:tgtEl>
                                      </p:cBhvr>
                                    </p:animEffect>
                                    <p:anim calcmode="lin" valueType="num">
                                      <p:cBhvr>
                                        <p:cTn id="8" dur="1000" fill="hold"/>
                                        <p:tgtEl>
                                          <p:spTgt spid="165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5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59">
                                            <p:txEl>
                                              <p:pRg st="1" end="1"/>
                                            </p:txEl>
                                          </p:spTgt>
                                        </p:tgtEl>
                                        <p:attrNameLst>
                                          <p:attrName>style.visibility</p:attrName>
                                        </p:attrNameLst>
                                      </p:cBhvr>
                                      <p:to>
                                        <p:strVal val="visible"/>
                                      </p:to>
                                    </p:set>
                                    <p:animEffect transition="in" filter="fade">
                                      <p:cBhvr>
                                        <p:cTn id="12" dur="1000"/>
                                        <p:tgtEl>
                                          <p:spTgt spid="1659">
                                            <p:txEl>
                                              <p:pRg st="1" end="1"/>
                                            </p:txEl>
                                          </p:spTgt>
                                        </p:tgtEl>
                                      </p:cBhvr>
                                    </p:animEffect>
                                    <p:anim calcmode="lin" valueType="num">
                                      <p:cBhvr>
                                        <p:cTn id="13" dur="1000" fill="hold"/>
                                        <p:tgtEl>
                                          <p:spTgt spid="165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659">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59">
                                            <p:txEl>
                                              <p:pRg st="2" end="2"/>
                                            </p:txEl>
                                          </p:spTgt>
                                        </p:tgtEl>
                                        <p:attrNameLst>
                                          <p:attrName>style.visibility</p:attrName>
                                        </p:attrNameLst>
                                      </p:cBhvr>
                                      <p:to>
                                        <p:strVal val="visible"/>
                                      </p:to>
                                    </p:set>
                                    <p:animEffect transition="in" filter="fade">
                                      <p:cBhvr>
                                        <p:cTn id="17" dur="1000"/>
                                        <p:tgtEl>
                                          <p:spTgt spid="1659">
                                            <p:txEl>
                                              <p:pRg st="2" end="2"/>
                                            </p:txEl>
                                          </p:spTgt>
                                        </p:tgtEl>
                                      </p:cBhvr>
                                    </p:animEffect>
                                    <p:anim calcmode="lin" valueType="num">
                                      <p:cBhvr>
                                        <p:cTn id="18" dur="1000" fill="hold"/>
                                        <p:tgtEl>
                                          <p:spTgt spid="1659">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65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659">
                                            <p:txEl>
                                              <p:pRg st="4" end="4"/>
                                            </p:txEl>
                                          </p:spTgt>
                                        </p:tgtEl>
                                        <p:attrNameLst>
                                          <p:attrName>style.visibility</p:attrName>
                                        </p:attrNameLst>
                                      </p:cBhvr>
                                      <p:to>
                                        <p:strVal val="visible"/>
                                      </p:to>
                                    </p:set>
                                    <p:animEffect transition="in" filter="fade">
                                      <p:cBhvr>
                                        <p:cTn id="24" dur="1000"/>
                                        <p:tgtEl>
                                          <p:spTgt spid="1659">
                                            <p:txEl>
                                              <p:pRg st="4" end="4"/>
                                            </p:txEl>
                                          </p:spTgt>
                                        </p:tgtEl>
                                      </p:cBhvr>
                                    </p:animEffect>
                                    <p:anim calcmode="lin" valueType="num">
                                      <p:cBhvr>
                                        <p:cTn id="25" dur="1000" fill="hold"/>
                                        <p:tgtEl>
                                          <p:spTgt spid="1659">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1659">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659">
                                            <p:txEl>
                                              <p:pRg st="5" end="5"/>
                                            </p:txEl>
                                          </p:spTgt>
                                        </p:tgtEl>
                                        <p:attrNameLst>
                                          <p:attrName>style.visibility</p:attrName>
                                        </p:attrNameLst>
                                      </p:cBhvr>
                                      <p:to>
                                        <p:strVal val="visible"/>
                                      </p:to>
                                    </p:set>
                                    <p:animEffect transition="in" filter="fade">
                                      <p:cBhvr>
                                        <p:cTn id="29" dur="1000"/>
                                        <p:tgtEl>
                                          <p:spTgt spid="1659">
                                            <p:txEl>
                                              <p:pRg st="5" end="5"/>
                                            </p:txEl>
                                          </p:spTgt>
                                        </p:tgtEl>
                                      </p:cBhvr>
                                    </p:animEffect>
                                    <p:anim calcmode="lin" valueType="num">
                                      <p:cBhvr>
                                        <p:cTn id="30" dur="1000" fill="hold"/>
                                        <p:tgtEl>
                                          <p:spTgt spid="1659">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1659">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659">
                                            <p:txEl>
                                              <p:pRg st="6" end="6"/>
                                            </p:txEl>
                                          </p:spTgt>
                                        </p:tgtEl>
                                        <p:attrNameLst>
                                          <p:attrName>style.visibility</p:attrName>
                                        </p:attrNameLst>
                                      </p:cBhvr>
                                      <p:to>
                                        <p:strVal val="visible"/>
                                      </p:to>
                                    </p:set>
                                    <p:animEffect transition="in" filter="fade">
                                      <p:cBhvr>
                                        <p:cTn id="34" dur="1000"/>
                                        <p:tgtEl>
                                          <p:spTgt spid="1659">
                                            <p:txEl>
                                              <p:pRg st="6" end="6"/>
                                            </p:txEl>
                                          </p:spTgt>
                                        </p:tgtEl>
                                      </p:cBhvr>
                                    </p:animEffect>
                                    <p:anim calcmode="lin" valueType="num">
                                      <p:cBhvr>
                                        <p:cTn id="35" dur="1000" fill="hold"/>
                                        <p:tgtEl>
                                          <p:spTgt spid="1659">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1659">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659">
                                            <p:txEl>
                                              <p:pRg st="7" end="7"/>
                                            </p:txEl>
                                          </p:spTgt>
                                        </p:tgtEl>
                                        <p:attrNameLst>
                                          <p:attrName>style.visibility</p:attrName>
                                        </p:attrNameLst>
                                      </p:cBhvr>
                                      <p:to>
                                        <p:strVal val="visible"/>
                                      </p:to>
                                    </p:set>
                                    <p:animEffect transition="in" filter="fade">
                                      <p:cBhvr>
                                        <p:cTn id="39" dur="1000"/>
                                        <p:tgtEl>
                                          <p:spTgt spid="1659">
                                            <p:txEl>
                                              <p:pRg st="7" end="7"/>
                                            </p:txEl>
                                          </p:spTgt>
                                        </p:tgtEl>
                                      </p:cBhvr>
                                    </p:animEffect>
                                    <p:anim calcmode="lin" valueType="num">
                                      <p:cBhvr>
                                        <p:cTn id="40" dur="1000" fill="hold"/>
                                        <p:tgtEl>
                                          <p:spTgt spid="1659">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1659">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659">
                                            <p:txEl>
                                              <p:pRg st="8" end="8"/>
                                            </p:txEl>
                                          </p:spTgt>
                                        </p:tgtEl>
                                        <p:attrNameLst>
                                          <p:attrName>style.visibility</p:attrName>
                                        </p:attrNameLst>
                                      </p:cBhvr>
                                      <p:to>
                                        <p:strVal val="visible"/>
                                      </p:to>
                                    </p:set>
                                    <p:animEffect transition="in" filter="fade">
                                      <p:cBhvr>
                                        <p:cTn id="44" dur="1000"/>
                                        <p:tgtEl>
                                          <p:spTgt spid="1659">
                                            <p:txEl>
                                              <p:pRg st="8" end="8"/>
                                            </p:txEl>
                                          </p:spTgt>
                                        </p:tgtEl>
                                      </p:cBhvr>
                                    </p:animEffect>
                                    <p:anim calcmode="lin" valueType="num">
                                      <p:cBhvr>
                                        <p:cTn id="45" dur="1000" fill="hold"/>
                                        <p:tgtEl>
                                          <p:spTgt spid="1659">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1659">
                                            <p:txEl>
                                              <p:pRg st="8" end="8"/>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659">
                                            <p:txEl>
                                              <p:pRg st="9" end="9"/>
                                            </p:txEl>
                                          </p:spTgt>
                                        </p:tgtEl>
                                        <p:attrNameLst>
                                          <p:attrName>style.visibility</p:attrName>
                                        </p:attrNameLst>
                                      </p:cBhvr>
                                      <p:to>
                                        <p:strVal val="visible"/>
                                      </p:to>
                                    </p:set>
                                    <p:animEffect transition="in" filter="fade">
                                      <p:cBhvr>
                                        <p:cTn id="49" dur="1000"/>
                                        <p:tgtEl>
                                          <p:spTgt spid="1659">
                                            <p:txEl>
                                              <p:pRg st="9" end="9"/>
                                            </p:txEl>
                                          </p:spTgt>
                                        </p:tgtEl>
                                      </p:cBhvr>
                                    </p:animEffect>
                                    <p:anim calcmode="lin" valueType="num">
                                      <p:cBhvr>
                                        <p:cTn id="50" dur="1000" fill="hold"/>
                                        <p:tgtEl>
                                          <p:spTgt spid="1659">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1659">
                                            <p:txEl>
                                              <p:pRg st="9" end="9"/>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659">
                                            <p:txEl>
                                              <p:pRg st="10" end="10"/>
                                            </p:txEl>
                                          </p:spTgt>
                                        </p:tgtEl>
                                        <p:attrNameLst>
                                          <p:attrName>style.visibility</p:attrName>
                                        </p:attrNameLst>
                                      </p:cBhvr>
                                      <p:to>
                                        <p:strVal val="visible"/>
                                      </p:to>
                                    </p:set>
                                    <p:animEffect transition="in" filter="fade">
                                      <p:cBhvr>
                                        <p:cTn id="54" dur="1000"/>
                                        <p:tgtEl>
                                          <p:spTgt spid="1659">
                                            <p:txEl>
                                              <p:pRg st="10" end="10"/>
                                            </p:txEl>
                                          </p:spTgt>
                                        </p:tgtEl>
                                      </p:cBhvr>
                                    </p:animEffect>
                                    <p:anim calcmode="lin" valueType="num">
                                      <p:cBhvr>
                                        <p:cTn id="55" dur="1000" fill="hold"/>
                                        <p:tgtEl>
                                          <p:spTgt spid="1659">
                                            <p:txEl>
                                              <p:pRg st="10" end="10"/>
                                            </p:txEl>
                                          </p:spTgt>
                                        </p:tgtEl>
                                        <p:attrNameLst>
                                          <p:attrName>ppt_x</p:attrName>
                                        </p:attrNameLst>
                                      </p:cBhvr>
                                      <p:tavLst>
                                        <p:tav tm="0">
                                          <p:val>
                                            <p:strVal val="#ppt_x"/>
                                          </p:val>
                                        </p:tav>
                                        <p:tav tm="100000">
                                          <p:val>
                                            <p:strVal val="#ppt_x"/>
                                          </p:val>
                                        </p:tav>
                                      </p:tavLst>
                                    </p:anim>
                                    <p:anim calcmode="lin" valueType="num">
                                      <p:cBhvr>
                                        <p:cTn id="56" dur="1000" fill="hold"/>
                                        <p:tgtEl>
                                          <p:spTgt spid="1659">
                                            <p:txEl>
                                              <p:pRg st="10" end="10"/>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659">
                                            <p:txEl>
                                              <p:pRg st="11" end="11"/>
                                            </p:txEl>
                                          </p:spTgt>
                                        </p:tgtEl>
                                        <p:attrNameLst>
                                          <p:attrName>style.visibility</p:attrName>
                                        </p:attrNameLst>
                                      </p:cBhvr>
                                      <p:to>
                                        <p:strVal val="visible"/>
                                      </p:to>
                                    </p:set>
                                    <p:animEffect transition="in" filter="fade">
                                      <p:cBhvr>
                                        <p:cTn id="59" dur="1000"/>
                                        <p:tgtEl>
                                          <p:spTgt spid="1659">
                                            <p:txEl>
                                              <p:pRg st="11" end="11"/>
                                            </p:txEl>
                                          </p:spTgt>
                                        </p:tgtEl>
                                      </p:cBhvr>
                                    </p:animEffect>
                                    <p:anim calcmode="lin" valueType="num">
                                      <p:cBhvr>
                                        <p:cTn id="60" dur="1000" fill="hold"/>
                                        <p:tgtEl>
                                          <p:spTgt spid="1659">
                                            <p:txEl>
                                              <p:pRg st="11" end="11"/>
                                            </p:txEl>
                                          </p:spTgt>
                                        </p:tgtEl>
                                        <p:attrNameLst>
                                          <p:attrName>ppt_x</p:attrName>
                                        </p:attrNameLst>
                                      </p:cBhvr>
                                      <p:tavLst>
                                        <p:tav tm="0">
                                          <p:val>
                                            <p:strVal val="#ppt_x"/>
                                          </p:val>
                                        </p:tav>
                                        <p:tav tm="100000">
                                          <p:val>
                                            <p:strVal val="#ppt_x"/>
                                          </p:val>
                                        </p:tav>
                                      </p:tavLst>
                                    </p:anim>
                                    <p:anim calcmode="lin" valueType="num">
                                      <p:cBhvr>
                                        <p:cTn id="61" dur="1000" fill="hold"/>
                                        <p:tgtEl>
                                          <p:spTgt spid="1659">
                                            <p:txEl>
                                              <p:pRg st="11" end="11"/>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659">
                                            <p:txEl>
                                              <p:pRg st="12" end="12"/>
                                            </p:txEl>
                                          </p:spTgt>
                                        </p:tgtEl>
                                        <p:attrNameLst>
                                          <p:attrName>style.visibility</p:attrName>
                                        </p:attrNameLst>
                                      </p:cBhvr>
                                      <p:to>
                                        <p:strVal val="visible"/>
                                      </p:to>
                                    </p:set>
                                    <p:animEffect transition="in" filter="fade">
                                      <p:cBhvr>
                                        <p:cTn id="64" dur="1000"/>
                                        <p:tgtEl>
                                          <p:spTgt spid="1659">
                                            <p:txEl>
                                              <p:pRg st="12" end="12"/>
                                            </p:txEl>
                                          </p:spTgt>
                                        </p:tgtEl>
                                      </p:cBhvr>
                                    </p:animEffect>
                                    <p:anim calcmode="lin" valueType="num">
                                      <p:cBhvr>
                                        <p:cTn id="65" dur="1000" fill="hold"/>
                                        <p:tgtEl>
                                          <p:spTgt spid="1659">
                                            <p:txEl>
                                              <p:pRg st="12" end="12"/>
                                            </p:txEl>
                                          </p:spTgt>
                                        </p:tgtEl>
                                        <p:attrNameLst>
                                          <p:attrName>ppt_x</p:attrName>
                                        </p:attrNameLst>
                                      </p:cBhvr>
                                      <p:tavLst>
                                        <p:tav tm="0">
                                          <p:val>
                                            <p:strVal val="#ppt_x"/>
                                          </p:val>
                                        </p:tav>
                                        <p:tav tm="100000">
                                          <p:val>
                                            <p:strVal val="#ppt_x"/>
                                          </p:val>
                                        </p:tav>
                                      </p:tavLst>
                                    </p:anim>
                                    <p:anim calcmode="lin" valueType="num">
                                      <p:cBhvr>
                                        <p:cTn id="66" dur="1000" fill="hold"/>
                                        <p:tgtEl>
                                          <p:spTgt spid="1659">
                                            <p:txEl>
                                              <p:pRg st="12" end="12"/>
                                            </p:txEl>
                                          </p:spTgt>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659">
                                            <p:txEl>
                                              <p:pRg st="13" end="13"/>
                                            </p:txEl>
                                          </p:spTgt>
                                        </p:tgtEl>
                                        <p:attrNameLst>
                                          <p:attrName>style.visibility</p:attrName>
                                        </p:attrNameLst>
                                      </p:cBhvr>
                                      <p:to>
                                        <p:strVal val="visible"/>
                                      </p:to>
                                    </p:set>
                                    <p:animEffect transition="in" filter="fade">
                                      <p:cBhvr>
                                        <p:cTn id="69" dur="1000"/>
                                        <p:tgtEl>
                                          <p:spTgt spid="1659">
                                            <p:txEl>
                                              <p:pRg st="13" end="13"/>
                                            </p:txEl>
                                          </p:spTgt>
                                        </p:tgtEl>
                                      </p:cBhvr>
                                    </p:animEffect>
                                    <p:anim calcmode="lin" valueType="num">
                                      <p:cBhvr>
                                        <p:cTn id="70" dur="1000" fill="hold"/>
                                        <p:tgtEl>
                                          <p:spTgt spid="1659">
                                            <p:txEl>
                                              <p:pRg st="13" end="13"/>
                                            </p:txEl>
                                          </p:spTgt>
                                        </p:tgtEl>
                                        <p:attrNameLst>
                                          <p:attrName>ppt_x</p:attrName>
                                        </p:attrNameLst>
                                      </p:cBhvr>
                                      <p:tavLst>
                                        <p:tav tm="0">
                                          <p:val>
                                            <p:strVal val="#ppt_x"/>
                                          </p:val>
                                        </p:tav>
                                        <p:tav tm="100000">
                                          <p:val>
                                            <p:strVal val="#ppt_x"/>
                                          </p:val>
                                        </p:tav>
                                      </p:tavLst>
                                    </p:anim>
                                    <p:anim calcmode="lin" valueType="num">
                                      <p:cBhvr>
                                        <p:cTn id="71" dur="1000" fill="hold"/>
                                        <p:tgtEl>
                                          <p:spTgt spid="1659">
                                            <p:txEl>
                                              <p:pRg st="13" end="13"/>
                                            </p:txEl>
                                          </p:spTgt>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1659">
                                            <p:txEl>
                                              <p:pRg st="14" end="14"/>
                                            </p:txEl>
                                          </p:spTgt>
                                        </p:tgtEl>
                                        <p:attrNameLst>
                                          <p:attrName>style.visibility</p:attrName>
                                        </p:attrNameLst>
                                      </p:cBhvr>
                                      <p:to>
                                        <p:strVal val="visible"/>
                                      </p:to>
                                    </p:set>
                                    <p:animEffect transition="in" filter="fade">
                                      <p:cBhvr>
                                        <p:cTn id="74" dur="1000"/>
                                        <p:tgtEl>
                                          <p:spTgt spid="1659">
                                            <p:txEl>
                                              <p:pRg st="14" end="14"/>
                                            </p:txEl>
                                          </p:spTgt>
                                        </p:tgtEl>
                                      </p:cBhvr>
                                    </p:animEffect>
                                    <p:anim calcmode="lin" valueType="num">
                                      <p:cBhvr>
                                        <p:cTn id="75" dur="1000" fill="hold"/>
                                        <p:tgtEl>
                                          <p:spTgt spid="1659">
                                            <p:txEl>
                                              <p:pRg st="14" end="14"/>
                                            </p:txEl>
                                          </p:spTgt>
                                        </p:tgtEl>
                                        <p:attrNameLst>
                                          <p:attrName>ppt_x</p:attrName>
                                        </p:attrNameLst>
                                      </p:cBhvr>
                                      <p:tavLst>
                                        <p:tav tm="0">
                                          <p:val>
                                            <p:strVal val="#ppt_x"/>
                                          </p:val>
                                        </p:tav>
                                        <p:tav tm="100000">
                                          <p:val>
                                            <p:strVal val="#ppt_x"/>
                                          </p:val>
                                        </p:tav>
                                      </p:tavLst>
                                    </p:anim>
                                    <p:anim calcmode="lin" valueType="num">
                                      <p:cBhvr>
                                        <p:cTn id="76" dur="1000" fill="hold"/>
                                        <p:tgtEl>
                                          <p:spTgt spid="1659">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1668" name="Google Shape;1668;p86"/>
          <p:cNvSpPr txBox="1"/>
          <p:nvPr/>
        </p:nvSpPr>
        <p:spPr>
          <a:xfrm>
            <a:off x="224979" y="788088"/>
            <a:ext cx="11806237"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Many times we would like to perform business specific checks in our application, The rap framework is only responsible to perform CURDQ operations. It does not know what are all the business rules applies to our code.</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If we return FAILED and MESSAGE then the RAP will terminate the update/create and shows the message to the user on Fiori App.</a:t>
            </a:r>
            <a:endParaRPr sz="1800" dirty="0">
              <a:solidFill>
                <a:schemeClr val="dk1"/>
              </a:solidFill>
              <a:latin typeface="Calibri"/>
              <a:ea typeface="Calibri"/>
              <a:cs typeface="Calibri"/>
              <a:sym typeface="Calibri"/>
            </a:endParaRPr>
          </a:p>
        </p:txBody>
      </p:sp>
      <p:sp>
        <p:nvSpPr>
          <p:cNvPr id="1669" name="Google Shape;1669;p8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Validations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356004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68">
                                            <p:txEl>
                                              <p:pRg st="0" end="0"/>
                                            </p:txEl>
                                          </p:spTgt>
                                        </p:tgtEl>
                                        <p:attrNameLst>
                                          <p:attrName>style.visibility</p:attrName>
                                        </p:attrNameLst>
                                      </p:cBhvr>
                                      <p:to>
                                        <p:strVal val="visible"/>
                                      </p:to>
                                    </p:set>
                                    <p:animEffect transition="in" filter="fade">
                                      <p:cBhvr>
                                        <p:cTn id="7" dur="1000"/>
                                        <p:tgtEl>
                                          <p:spTgt spid="1668">
                                            <p:txEl>
                                              <p:pRg st="0" end="0"/>
                                            </p:txEl>
                                          </p:spTgt>
                                        </p:tgtEl>
                                      </p:cBhvr>
                                    </p:animEffect>
                                    <p:anim calcmode="lin" valueType="num">
                                      <p:cBhvr>
                                        <p:cTn id="8" dur="1000" fill="hold"/>
                                        <p:tgtEl>
                                          <p:spTgt spid="166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6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68">
                                            <p:txEl>
                                              <p:pRg st="1" end="1"/>
                                            </p:txEl>
                                          </p:spTgt>
                                        </p:tgtEl>
                                        <p:attrNameLst>
                                          <p:attrName>style.visibility</p:attrName>
                                        </p:attrNameLst>
                                      </p:cBhvr>
                                      <p:to>
                                        <p:strVal val="visible"/>
                                      </p:to>
                                    </p:set>
                                    <p:animEffect transition="in" filter="fade">
                                      <p:cBhvr>
                                        <p:cTn id="12" dur="1000"/>
                                        <p:tgtEl>
                                          <p:spTgt spid="1668">
                                            <p:txEl>
                                              <p:pRg st="1" end="1"/>
                                            </p:txEl>
                                          </p:spTgt>
                                        </p:tgtEl>
                                      </p:cBhvr>
                                    </p:animEffect>
                                    <p:anim calcmode="lin" valueType="num">
                                      <p:cBhvr>
                                        <p:cTn id="13" dur="1000" fill="hold"/>
                                        <p:tgtEl>
                                          <p:spTgt spid="166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66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76005F72-69C8-C4DF-6236-CD65A73A64F2}"/>
              </a:ext>
            </a:extLst>
          </p:cNvPr>
          <p:cNvPicPr preferRelativeResize="0"/>
          <p:nvPr/>
        </p:nvPicPr>
        <p:blipFill rotWithShape="1">
          <a:blip r:embed="rId3">
            <a:alphaModFix/>
          </a:blip>
          <a:srcRect/>
          <a:stretch/>
        </p:blipFill>
        <p:spPr>
          <a:xfrm>
            <a:off x="4251052" y="4751995"/>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D433512C-334B-79D8-0205-26E3E32A1624}"/>
              </a:ext>
            </a:extLst>
          </p:cNvPr>
          <p:cNvPicPr preferRelativeResize="0"/>
          <p:nvPr/>
        </p:nvPicPr>
        <p:blipFill rotWithShape="1">
          <a:blip r:embed="rId3">
            <a:alphaModFix/>
          </a:blip>
          <a:srcRect/>
          <a:stretch/>
        </p:blipFill>
        <p:spPr>
          <a:xfrm>
            <a:off x="185083" y="4697257"/>
            <a:ext cx="457206" cy="457206"/>
          </a:xfrm>
          <a:prstGeom prst="rect">
            <a:avLst/>
          </a:prstGeom>
          <a:noFill/>
          <a:ln>
            <a:noFill/>
          </a:ln>
        </p:spPr>
      </p:pic>
      <p:pic>
        <p:nvPicPr>
          <p:cNvPr id="4" name="Google Shape;1332;p59" descr="A green circle with a white tick in it&#10;&#10;Description automatically generated">
            <a:extLst>
              <a:ext uri="{FF2B5EF4-FFF2-40B4-BE49-F238E27FC236}">
                <a16:creationId xmlns:a16="http://schemas.microsoft.com/office/drawing/2014/main" id="{C8D99C57-AF8A-034A-BCD2-15E06CACA78F}"/>
              </a:ext>
            </a:extLst>
          </p:cNvPr>
          <p:cNvPicPr preferRelativeResize="0"/>
          <p:nvPr/>
        </p:nvPicPr>
        <p:blipFill rotWithShape="1">
          <a:blip r:embed="rId3">
            <a:alphaModFix/>
          </a:blip>
          <a:srcRect/>
          <a:stretch/>
        </p:blipFill>
        <p:spPr>
          <a:xfrm>
            <a:off x="66713" y="1349779"/>
            <a:ext cx="457206" cy="457206"/>
          </a:xfrm>
          <a:prstGeom prst="rect">
            <a:avLst/>
          </a:prstGeom>
          <a:noFill/>
          <a:ln>
            <a:noFill/>
          </a:ln>
        </p:spPr>
      </p:pic>
      <p:pic>
        <p:nvPicPr>
          <p:cNvPr id="5" name="Google Shape;1332;p59" descr="A green circle with a white tick in it&#10;&#10;Description automatically generated">
            <a:extLst>
              <a:ext uri="{FF2B5EF4-FFF2-40B4-BE49-F238E27FC236}">
                <a16:creationId xmlns:a16="http://schemas.microsoft.com/office/drawing/2014/main" id="{656DB8F6-91C7-21B3-0F00-95D751F37CCF}"/>
              </a:ext>
            </a:extLst>
          </p:cNvPr>
          <p:cNvPicPr preferRelativeResize="0"/>
          <p:nvPr/>
        </p:nvPicPr>
        <p:blipFill rotWithShape="1">
          <a:blip r:embed="rId3">
            <a:alphaModFix/>
          </a:blip>
          <a:srcRect/>
          <a:stretch/>
        </p:blipFill>
        <p:spPr>
          <a:xfrm>
            <a:off x="3393023" y="1315991"/>
            <a:ext cx="457206" cy="457206"/>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9" name="Google Shape;1332;p59" descr="A green circle with a white tick in it&#10;&#10;Description automatically generated">
            <a:extLst>
              <a:ext uri="{FF2B5EF4-FFF2-40B4-BE49-F238E27FC236}">
                <a16:creationId xmlns:a16="http://schemas.microsoft.com/office/drawing/2014/main" id="{EB2B8A03-3D4F-8C68-8797-C5726F10CDE5}"/>
              </a:ext>
            </a:extLst>
          </p:cNvPr>
          <p:cNvPicPr preferRelativeResize="0"/>
          <p:nvPr/>
        </p:nvPicPr>
        <p:blipFill rotWithShape="1">
          <a:blip r:embed="rId3">
            <a:alphaModFix/>
          </a:blip>
          <a:srcRect/>
          <a:stretch/>
        </p:blipFill>
        <p:spPr>
          <a:xfrm>
            <a:off x="37565" y="2016842"/>
            <a:ext cx="457206" cy="457206"/>
          </a:xfrm>
          <a:prstGeom prst="rect">
            <a:avLst/>
          </a:prstGeom>
          <a:noFill/>
          <a:ln>
            <a:noFill/>
          </a:ln>
        </p:spPr>
      </p:pic>
      <p:pic>
        <p:nvPicPr>
          <p:cNvPr id="6" name="Google Shape;1332;p59" descr="A green circle with a white tick in it&#10;&#10;Description automatically generated">
            <a:extLst>
              <a:ext uri="{FF2B5EF4-FFF2-40B4-BE49-F238E27FC236}">
                <a16:creationId xmlns:a16="http://schemas.microsoft.com/office/drawing/2014/main" id="{74FA3B13-9907-233F-652F-0FFD3CFE4D3F}"/>
              </a:ext>
            </a:extLst>
          </p:cNvPr>
          <p:cNvPicPr preferRelativeResize="0"/>
          <p:nvPr/>
        </p:nvPicPr>
        <p:blipFill rotWithShape="1">
          <a:blip r:embed="rId3">
            <a:alphaModFix/>
          </a:blip>
          <a:srcRect/>
          <a:stretch/>
        </p:blipFill>
        <p:spPr>
          <a:xfrm>
            <a:off x="4209625" y="3355639"/>
            <a:ext cx="457206" cy="457206"/>
          </a:xfrm>
          <a:prstGeom prst="rect">
            <a:avLst/>
          </a:prstGeom>
          <a:noFill/>
          <a:ln>
            <a:noFill/>
          </a:ln>
        </p:spPr>
      </p:pic>
      <p:pic>
        <p:nvPicPr>
          <p:cNvPr id="7" name="Google Shape;1332;p59" descr="A green circle with a white tick in it&#10;&#10;Description automatically generated">
            <a:extLst>
              <a:ext uri="{FF2B5EF4-FFF2-40B4-BE49-F238E27FC236}">
                <a16:creationId xmlns:a16="http://schemas.microsoft.com/office/drawing/2014/main" id="{0B39C809-E3E3-66C0-BF73-D93A753A9933}"/>
              </a:ext>
            </a:extLst>
          </p:cNvPr>
          <p:cNvPicPr preferRelativeResize="0"/>
          <p:nvPr/>
        </p:nvPicPr>
        <p:blipFill rotWithShape="1">
          <a:blip r:embed="rId3">
            <a:alphaModFix/>
          </a:blip>
          <a:srcRect/>
          <a:stretch/>
        </p:blipFill>
        <p:spPr>
          <a:xfrm>
            <a:off x="227548" y="3355639"/>
            <a:ext cx="457206" cy="457206"/>
          </a:xfrm>
          <a:prstGeom prst="rect">
            <a:avLst/>
          </a:prstGeom>
          <a:noFill/>
          <a:ln>
            <a:noFill/>
          </a:ln>
        </p:spPr>
      </p:pic>
    </p:spTree>
    <p:extLst>
      <p:ext uri="{BB962C8B-B14F-4D97-AF65-F5344CB8AC3E}">
        <p14:creationId xmlns:p14="http://schemas.microsoft.com/office/powerpoint/2010/main" val="1578970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9" name="Google Shape;1659;p85"/>
          <p:cNvSpPr txBox="1"/>
          <p:nvPr/>
        </p:nvSpPr>
        <p:spPr>
          <a:xfrm>
            <a:off x="224979" y="788088"/>
            <a:ext cx="11806237" cy="42780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A determination modifies instance of business object based on trigger condition. Trigger condition can be modify operations such as create, update, and delete and modified field. There are 2 types of determination</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on modify – will be triggered before save whenever trigger condition is met e.g. when I change booking fee</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on save – will always trigger at the time of save</a:t>
            </a:r>
            <a:endParaRPr dirty="0"/>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Steps</a:t>
            </a:r>
            <a:endParaRPr dirty="0"/>
          </a:p>
          <a:p>
            <a:pPr marL="342900" marR="0" lvl="0" indent="-342900" algn="l" rtl="0">
              <a:spcBef>
                <a:spcPts val="0"/>
              </a:spcBef>
              <a:spcAft>
                <a:spcPts val="0"/>
              </a:spcAft>
              <a:buClr>
                <a:schemeClr val="dk1"/>
              </a:buClr>
              <a:buSzPts val="1600"/>
              <a:buFont typeface="Calibri"/>
              <a:buAutoNum type="arabicPeriod"/>
            </a:pPr>
            <a:r>
              <a:rPr lang="en-US" sz="1600" dirty="0">
                <a:solidFill>
                  <a:schemeClr val="dk1"/>
                </a:solidFill>
                <a:latin typeface="Calibri"/>
                <a:ea typeface="Calibri"/>
                <a:cs typeface="Calibri"/>
                <a:sym typeface="Calibri"/>
              </a:rPr>
              <a:t>Add the code for defining the determination in behavior definition, we want to do it in reusable way</a:t>
            </a:r>
            <a:endParaRPr dirty="0"/>
          </a:p>
          <a:p>
            <a:pPr marL="342900" marR="0" lvl="0" indent="-342900" algn="l" rtl="0">
              <a:spcBef>
                <a:spcPts val="0"/>
              </a:spcBef>
              <a:spcAft>
                <a:spcPts val="0"/>
              </a:spcAft>
              <a:buClr>
                <a:schemeClr val="dk1"/>
              </a:buClr>
              <a:buSzPts val="1600"/>
              <a:buFont typeface="Calibri"/>
              <a:buAutoNum type="arabicPeriod"/>
            </a:pPr>
            <a:r>
              <a:rPr lang="en-US" sz="1600" dirty="0">
                <a:solidFill>
                  <a:schemeClr val="dk1"/>
                </a:solidFill>
                <a:latin typeface="Calibri"/>
                <a:ea typeface="Calibri"/>
                <a:cs typeface="Calibri"/>
                <a:sym typeface="Calibri"/>
              </a:rPr>
              <a:t>Use quick fix to generate the code for determination</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Define a structure where we can store all the booking fees and currency code</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Read all travel instances, subsequent bookings using EML</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Total all booking and supplement amounts which are in common currency</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Delete the values w/o any currency</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Loop at all amounts and compare with target currency</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Perform currency conversion</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Put back the total amount</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Return the total amount in </a:t>
            </a:r>
            <a:r>
              <a:rPr lang="en-US" sz="1600" b="1" i="0" u="none" strike="noStrike" cap="none" dirty="0">
                <a:solidFill>
                  <a:schemeClr val="dk1"/>
                </a:solidFill>
                <a:latin typeface="Calibri"/>
                <a:ea typeface="Calibri"/>
                <a:cs typeface="Calibri"/>
                <a:sym typeface="Calibri"/>
              </a:rPr>
              <a:t>mapped</a:t>
            </a:r>
            <a:r>
              <a:rPr lang="en-US" sz="1600" b="0" i="0" u="none" strike="noStrike" cap="none" dirty="0">
                <a:solidFill>
                  <a:schemeClr val="dk1"/>
                </a:solidFill>
                <a:latin typeface="Calibri"/>
                <a:ea typeface="Calibri"/>
                <a:cs typeface="Calibri"/>
                <a:sym typeface="Calibri"/>
              </a:rPr>
              <a:t> so the RAP will modify this data to DB</a:t>
            </a:r>
            <a:endParaRPr dirty="0"/>
          </a:p>
          <a:p>
            <a:pPr marL="952393" marR="0" lvl="1" indent="-241300" algn="l" rtl="0">
              <a:spcBef>
                <a:spcPts val="0"/>
              </a:spcBef>
              <a:spcAft>
                <a:spcPts val="0"/>
              </a:spcAft>
              <a:buClr>
                <a:schemeClr val="dk1"/>
              </a:buClr>
              <a:buSzPts val="1600"/>
              <a:buFont typeface="Calibri"/>
              <a:buNone/>
            </a:pPr>
            <a:endParaRPr sz="1600" b="0" i="0" u="none" strike="noStrike" cap="none" dirty="0">
              <a:solidFill>
                <a:schemeClr val="dk1"/>
              </a:solidFill>
              <a:latin typeface="Calibri"/>
              <a:ea typeface="Calibri"/>
              <a:cs typeface="Calibri"/>
              <a:sym typeface="Calibri"/>
            </a:endParaRPr>
          </a:p>
        </p:txBody>
      </p:sp>
      <p:sp>
        <p:nvSpPr>
          <p:cNvPr id="1660" name="Google Shape;1660;p8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Determination</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334445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59">
                                            <p:txEl>
                                              <p:pRg st="0" end="0"/>
                                            </p:txEl>
                                          </p:spTgt>
                                        </p:tgtEl>
                                        <p:attrNameLst>
                                          <p:attrName>style.visibility</p:attrName>
                                        </p:attrNameLst>
                                      </p:cBhvr>
                                      <p:to>
                                        <p:strVal val="visible"/>
                                      </p:to>
                                    </p:set>
                                    <p:animEffect transition="in" filter="fade">
                                      <p:cBhvr>
                                        <p:cTn id="7" dur="1000"/>
                                        <p:tgtEl>
                                          <p:spTgt spid="1659">
                                            <p:txEl>
                                              <p:pRg st="0" end="0"/>
                                            </p:txEl>
                                          </p:spTgt>
                                        </p:tgtEl>
                                      </p:cBhvr>
                                    </p:animEffect>
                                    <p:anim calcmode="lin" valueType="num">
                                      <p:cBhvr>
                                        <p:cTn id="8" dur="1000" fill="hold"/>
                                        <p:tgtEl>
                                          <p:spTgt spid="165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5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59">
                                            <p:txEl>
                                              <p:pRg st="1" end="1"/>
                                            </p:txEl>
                                          </p:spTgt>
                                        </p:tgtEl>
                                        <p:attrNameLst>
                                          <p:attrName>style.visibility</p:attrName>
                                        </p:attrNameLst>
                                      </p:cBhvr>
                                      <p:to>
                                        <p:strVal val="visible"/>
                                      </p:to>
                                    </p:set>
                                    <p:animEffect transition="in" filter="fade">
                                      <p:cBhvr>
                                        <p:cTn id="12" dur="1000"/>
                                        <p:tgtEl>
                                          <p:spTgt spid="1659">
                                            <p:txEl>
                                              <p:pRg st="1" end="1"/>
                                            </p:txEl>
                                          </p:spTgt>
                                        </p:tgtEl>
                                      </p:cBhvr>
                                    </p:animEffect>
                                    <p:anim calcmode="lin" valueType="num">
                                      <p:cBhvr>
                                        <p:cTn id="13" dur="1000" fill="hold"/>
                                        <p:tgtEl>
                                          <p:spTgt spid="165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659">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59">
                                            <p:txEl>
                                              <p:pRg st="2" end="2"/>
                                            </p:txEl>
                                          </p:spTgt>
                                        </p:tgtEl>
                                        <p:attrNameLst>
                                          <p:attrName>style.visibility</p:attrName>
                                        </p:attrNameLst>
                                      </p:cBhvr>
                                      <p:to>
                                        <p:strVal val="visible"/>
                                      </p:to>
                                    </p:set>
                                    <p:animEffect transition="in" filter="fade">
                                      <p:cBhvr>
                                        <p:cTn id="17" dur="1000"/>
                                        <p:tgtEl>
                                          <p:spTgt spid="1659">
                                            <p:txEl>
                                              <p:pRg st="2" end="2"/>
                                            </p:txEl>
                                          </p:spTgt>
                                        </p:tgtEl>
                                      </p:cBhvr>
                                    </p:animEffect>
                                    <p:anim calcmode="lin" valueType="num">
                                      <p:cBhvr>
                                        <p:cTn id="18" dur="1000" fill="hold"/>
                                        <p:tgtEl>
                                          <p:spTgt spid="1659">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65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659">
                                            <p:txEl>
                                              <p:pRg st="4" end="4"/>
                                            </p:txEl>
                                          </p:spTgt>
                                        </p:tgtEl>
                                        <p:attrNameLst>
                                          <p:attrName>style.visibility</p:attrName>
                                        </p:attrNameLst>
                                      </p:cBhvr>
                                      <p:to>
                                        <p:strVal val="visible"/>
                                      </p:to>
                                    </p:set>
                                    <p:animEffect transition="in" filter="fade">
                                      <p:cBhvr>
                                        <p:cTn id="24" dur="1000"/>
                                        <p:tgtEl>
                                          <p:spTgt spid="1659">
                                            <p:txEl>
                                              <p:pRg st="4" end="4"/>
                                            </p:txEl>
                                          </p:spTgt>
                                        </p:tgtEl>
                                      </p:cBhvr>
                                    </p:animEffect>
                                    <p:anim calcmode="lin" valueType="num">
                                      <p:cBhvr>
                                        <p:cTn id="25" dur="1000" fill="hold"/>
                                        <p:tgtEl>
                                          <p:spTgt spid="1659">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1659">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659">
                                            <p:txEl>
                                              <p:pRg st="5" end="5"/>
                                            </p:txEl>
                                          </p:spTgt>
                                        </p:tgtEl>
                                        <p:attrNameLst>
                                          <p:attrName>style.visibility</p:attrName>
                                        </p:attrNameLst>
                                      </p:cBhvr>
                                      <p:to>
                                        <p:strVal val="visible"/>
                                      </p:to>
                                    </p:set>
                                    <p:animEffect transition="in" filter="fade">
                                      <p:cBhvr>
                                        <p:cTn id="29" dur="1000"/>
                                        <p:tgtEl>
                                          <p:spTgt spid="1659">
                                            <p:txEl>
                                              <p:pRg st="5" end="5"/>
                                            </p:txEl>
                                          </p:spTgt>
                                        </p:tgtEl>
                                      </p:cBhvr>
                                    </p:animEffect>
                                    <p:anim calcmode="lin" valueType="num">
                                      <p:cBhvr>
                                        <p:cTn id="30" dur="1000" fill="hold"/>
                                        <p:tgtEl>
                                          <p:spTgt spid="1659">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1659">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659">
                                            <p:txEl>
                                              <p:pRg st="6" end="6"/>
                                            </p:txEl>
                                          </p:spTgt>
                                        </p:tgtEl>
                                        <p:attrNameLst>
                                          <p:attrName>style.visibility</p:attrName>
                                        </p:attrNameLst>
                                      </p:cBhvr>
                                      <p:to>
                                        <p:strVal val="visible"/>
                                      </p:to>
                                    </p:set>
                                    <p:animEffect transition="in" filter="fade">
                                      <p:cBhvr>
                                        <p:cTn id="34" dur="1000"/>
                                        <p:tgtEl>
                                          <p:spTgt spid="1659">
                                            <p:txEl>
                                              <p:pRg st="6" end="6"/>
                                            </p:txEl>
                                          </p:spTgt>
                                        </p:tgtEl>
                                      </p:cBhvr>
                                    </p:animEffect>
                                    <p:anim calcmode="lin" valueType="num">
                                      <p:cBhvr>
                                        <p:cTn id="35" dur="1000" fill="hold"/>
                                        <p:tgtEl>
                                          <p:spTgt spid="1659">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1659">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659">
                                            <p:txEl>
                                              <p:pRg st="7" end="7"/>
                                            </p:txEl>
                                          </p:spTgt>
                                        </p:tgtEl>
                                        <p:attrNameLst>
                                          <p:attrName>style.visibility</p:attrName>
                                        </p:attrNameLst>
                                      </p:cBhvr>
                                      <p:to>
                                        <p:strVal val="visible"/>
                                      </p:to>
                                    </p:set>
                                    <p:animEffect transition="in" filter="fade">
                                      <p:cBhvr>
                                        <p:cTn id="39" dur="1000"/>
                                        <p:tgtEl>
                                          <p:spTgt spid="1659">
                                            <p:txEl>
                                              <p:pRg st="7" end="7"/>
                                            </p:txEl>
                                          </p:spTgt>
                                        </p:tgtEl>
                                      </p:cBhvr>
                                    </p:animEffect>
                                    <p:anim calcmode="lin" valueType="num">
                                      <p:cBhvr>
                                        <p:cTn id="40" dur="1000" fill="hold"/>
                                        <p:tgtEl>
                                          <p:spTgt spid="1659">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1659">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659">
                                            <p:txEl>
                                              <p:pRg st="8" end="8"/>
                                            </p:txEl>
                                          </p:spTgt>
                                        </p:tgtEl>
                                        <p:attrNameLst>
                                          <p:attrName>style.visibility</p:attrName>
                                        </p:attrNameLst>
                                      </p:cBhvr>
                                      <p:to>
                                        <p:strVal val="visible"/>
                                      </p:to>
                                    </p:set>
                                    <p:animEffect transition="in" filter="fade">
                                      <p:cBhvr>
                                        <p:cTn id="44" dur="1000"/>
                                        <p:tgtEl>
                                          <p:spTgt spid="1659">
                                            <p:txEl>
                                              <p:pRg st="8" end="8"/>
                                            </p:txEl>
                                          </p:spTgt>
                                        </p:tgtEl>
                                      </p:cBhvr>
                                    </p:animEffect>
                                    <p:anim calcmode="lin" valueType="num">
                                      <p:cBhvr>
                                        <p:cTn id="45" dur="1000" fill="hold"/>
                                        <p:tgtEl>
                                          <p:spTgt spid="1659">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1659">
                                            <p:txEl>
                                              <p:pRg st="8" end="8"/>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659">
                                            <p:txEl>
                                              <p:pRg st="9" end="9"/>
                                            </p:txEl>
                                          </p:spTgt>
                                        </p:tgtEl>
                                        <p:attrNameLst>
                                          <p:attrName>style.visibility</p:attrName>
                                        </p:attrNameLst>
                                      </p:cBhvr>
                                      <p:to>
                                        <p:strVal val="visible"/>
                                      </p:to>
                                    </p:set>
                                    <p:animEffect transition="in" filter="fade">
                                      <p:cBhvr>
                                        <p:cTn id="49" dur="1000"/>
                                        <p:tgtEl>
                                          <p:spTgt spid="1659">
                                            <p:txEl>
                                              <p:pRg st="9" end="9"/>
                                            </p:txEl>
                                          </p:spTgt>
                                        </p:tgtEl>
                                      </p:cBhvr>
                                    </p:animEffect>
                                    <p:anim calcmode="lin" valueType="num">
                                      <p:cBhvr>
                                        <p:cTn id="50" dur="1000" fill="hold"/>
                                        <p:tgtEl>
                                          <p:spTgt spid="1659">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1659">
                                            <p:txEl>
                                              <p:pRg st="9" end="9"/>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659">
                                            <p:txEl>
                                              <p:pRg st="10" end="10"/>
                                            </p:txEl>
                                          </p:spTgt>
                                        </p:tgtEl>
                                        <p:attrNameLst>
                                          <p:attrName>style.visibility</p:attrName>
                                        </p:attrNameLst>
                                      </p:cBhvr>
                                      <p:to>
                                        <p:strVal val="visible"/>
                                      </p:to>
                                    </p:set>
                                    <p:animEffect transition="in" filter="fade">
                                      <p:cBhvr>
                                        <p:cTn id="54" dur="1000"/>
                                        <p:tgtEl>
                                          <p:spTgt spid="1659">
                                            <p:txEl>
                                              <p:pRg st="10" end="10"/>
                                            </p:txEl>
                                          </p:spTgt>
                                        </p:tgtEl>
                                      </p:cBhvr>
                                    </p:animEffect>
                                    <p:anim calcmode="lin" valueType="num">
                                      <p:cBhvr>
                                        <p:cTn id="55" dur="1000" fill="hold"/>
                                        <p:tgtEl>
                                          <p:spTgt spid="1659">
                                            <p:txEl>
                                              <p:pRg st="10" end="10"/>
                                            </p:txEl>
                                          </p:spTgt>
                                        </p:tgtEl>
                                        <p:attrNameLst>
                                          <p:attrName>ppt_x</p:attrName>
                                        </p:attrNameLst>
                                      </p:cBhvr>
                                      <p:tavLst>
                                        <p:tav tm="0">
                                          <p:val>
                                            <p:strVal val="#ppt_x"/>
                                          </p:val>
                                        </p:tav>
                                        <p:tav tm="100000">
                                          <p:val>
                                            <p:strVal val="#ppt_x"/>
                                          </p:val>
                                        </p:tav>
                                      </p:tavLst>
                                    </p:anim>
                                    <p:anim calcmode="lin" valueType="num">
                                      <p:cBhvr>
                                        <p:cTn id="56" dur="1000" fill="hold"/>
                                        <p:tgtEl>
                                          <p:spTgt spid="1659">
                                            <p:txEl>
                                              <p:pRg st="10" end="10"/>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659">
                                            <p:txEl>
                                              <p:pRg st="11" end="11"/>
                                            </p:txEl>
                                          </p:spTgt>
                                        </p:tgtEl>
                                        <p:attrNameLst>
                                          <p:attrName>style.visibility</p:attrName>
                                        </p:attrNameLst>
                                      </p:cBhvr>
                                      <p:to>
                                        <p:strVal val="visible"/>
                                      </p:to>
                                    </p:set>
                                    <p:animEffect transition="in" filter="fade">
                                      <p:cBhvr>
                                        <p:cTn id="59" dur="1000"/>
                                        <p:tgtEl>
                                          <p:spTgt spid="1659">
                                            <p:txEl>
                                              <p:pRg st="11" end="11"/>
                                            </p:txEl>
                                          </p:spTgt>
                                        </p:tgtEl>
                                      </p:cBhvr>
                                    </p:animEffect>
                                    <p:anim calcmode="lin" valueType="num">
                                      <p:cBhvr>
                                        <p:cTn id="60" dur="1000" fill="hold"/>
                                        <p:tgtEl>
                                          <p:spTgt spid="1659">
                                            <p:txEl>
                                              <p:pRg st="11" end="11"/>
                                            </p:txEl>
                                          </p:spTgt>
                                        </p:tgtEl>
                                        <p:attrNameLst>
                                          <p:attrName>ppt_x</p:attrName>
                                        </p:attrNameLst>
                                      </p:cBhvr>
                                      <p:tavLst>
                                        <p:tav tm="0">
                                          <p:val>
                                            <p:strVal val="#ppt_x"/>
                                          </p:val>
                                        </p:tav>
                                        <p:tav tm="100000">
                                          <p:val>
                                            <p:strVal val="#ppt_x"/>
                                          </p:val>
                                        </p:tav>
                                      </p:tavLst>
                                    </p:anim>
                                    <p:anim calcmode="lin" valueType="num">
                                      <p:cBhvr>
                                        <p:cTn id="61" dur="1000" fill="hold"/>
                                        <p:tgtEl>
                                          <p:spTgt spid="1659">
                                            <p:txEl>
                                              <p:pRg st="11" end="11"/>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659">
                                            <p:txEl>
                                              <p:pRg st="12" end="12"/>
                                            </p:txEl>
                                          </p:spTgt>
                                        </p:tgtEl>
                                        <p:attrNameLst>
                                          <p:attrName>style.visibility</p:attrName>
                                        </p:attrNameLst>
                                      </p:cBhvr>
                                      <p:to>
                                        <p:strVal val="visible"/>
                                      </p:to>
                                    </p:set>
                                    <p:animEffect transition="in" filter="fade">
                                      <p:cBhvr>
                                        <p:cTn id="64" dur="1000"/>
                                        <p:tgtEl>
                                          <p:spTgt spid="1659">
                                            <p:txEl>
                                              <p:pRg st="12" end="12"/>
                                            </p:txEl>
                                          </p:spTgt>
                                        </p:tgtEl>
                                      </p:cBhvr>
                                    </p:animEffect>
                                    <p:anim calcmode="lin" valueType="num">
                                      <p:cBhvr>
                                        <p:cTn id="65" dur="1000" fill="hold"/>
                                        <p:tgtEl>
                                          <p:spTgt spid="1659">
                                            <p:txEl>
                                              <p:pRg st="12" end="12"/>
                                            </p:txEl>
                                          </p:spTgt>
                                        </p:tgtEl>
                                        <p:attrNameLst>
                                          <p:attrName>ppt_x</p:attrName>
                                        </p:attrNameLst>
                                      </p:cBhvr>
                                      <p:tavLst>
                                        <p:tav tm="0">
                                          <p:val>
                                            <p:strVal val="#ppt_x"/>
                                          </p:val>
                                        </p:tav>
                                        <p:tav tm="100000">
                                          <p:val>
                                            <p:strVal val="#ppt_x"/>
                                          </p:val>
                                        </p:tav>
                                      </p:tavLst>
                                    </p:anim>
                                    <p:anim calcmode="lin" valueType="num">
                                      <p:cBhvr>
                                        <p:cTn id="66" dur="1000" fill="hold"/>
                                        <p:tgtEl>
                                          <p:spTgt spid="1659">
                                            <p:txEl>
                                              <p:pRg st="12" end="12"/>
                                            </p:txEl>
                                          </p:spTgt>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659">
                                            <p:txEl>
                                              <p:pRg st="13" end="13"/>
                                            </p:txEl>
                                          </p:spTgt>
                                        </p:tgtEl>
                                        <p:attrNameLst>
                                          <p:attrName>style.visibility</p:attrName>
                                        </p:attrNameLst>
                                      </p:cBhvr>
                                      <p:to>
                                        <p:strVal val="visible"/>
                                      </p:to>
                                    </p:set>
                                    <p:animEffect transition="in" filter="fade">
                                      <p:cBhvr>
                                        <p:cTn id="69" dur="1000"/>
                                        <p:tgtEl>
                                          <p:spTgt spid="1659">
                                            <p:txEl>
                                              <p:pRg st="13" end="13"/>
                                            </p:txEl>
                                          </p:spTgt>
                                        </p:tgtEl>
                                      </p:cBhvr>
                                    </p:animEffect>
                                    <p:anim calcmode="lin" valueType="num">
                                      <p:cBhvr>
                                        <p:cTn id="70" dur="1000" fill="hold"/>
                                        <p:tgtEl>
                                          <p:spTgt spid="1659">
                                            <p:txEl>
                                              <p:pRg st="13" end="13"/>
                                            </p:txEl>
                                          </p:spTgt>
                                        </p:tgtEl>
                                        <p:attrNameLst>
                                          <p:attrName>ppt_x</p:attrName>
                                        </p:attrNameLst>
                                      </p:cBhvr>
                                      <p:tavLst>
                                        <p:tav tm="0">
                                          <p:val>
                                            <p:strVal val="#ppt_x"/>
                                          </p:val>
                                        </p:tav>
                                        <p:tav tm="100000">
                                          <p:val>
                                            <p:strVal val="#ppt_x"/>
                                          </p:val>
                                        </p:tav>
                                      </p:tavLst>
                                    </p:anim>
                                    <p:anim calcmode="lin" valueType="num">
                                      <p:cBhvr>
                                        <p:cTn id="71" dur="1000" fill="hold"/>
                                        <p:tgtEl>
                                          <p:spTgt spid="1659">
                                            <p:txEl>
                                              <p:pRg st="13" end="13"/>
                                            </p:txEl>
                                          </p:spTgt>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1659">
                                            <p:txEl>
                                              <p:pRg st="14" end="14"/>
                                            </p:txEl>
                                          </p:spTgt>
                                        </p:tgtEl>
                                        <p:attrNameLst>
                                          <p:attrName>style.visibility</p:attrName>
                                        </p:attrNameLst>
                                      </p:cBhvr>
                                      <p:to>
                                        <p:strVal val="visible"/>
                                      </p:to>
                                    </p:set>
                                    <p:animEffect transition="in" filter="fade">
                                      <p:cBhvr>
                                        <p:cTn id="74" dur="1000"/>
                                        <p:tgtEl>
                                          <p:spTgt spid="1659">
                                            <p:txEl>
                                              <p:pRg st="14" end="14"/>
                                            </p:txEl>
                                          </p:spTgt>
                                        </p:tgtEl>
                                      </p:cBhvr>
                                    </p:animEffect>
                                    <p:anim calcmode="lin" valueType="num">
                                      <p:cBhvr>
                                        <p:cTn id="75" dur="1000" fill="hold"/>
                                        <p:tgtEl>
                                          <p:spTgt spid="1659">
                                            <p:txEl>
                                              <p:pRg st="14" end="14"/>
                                            </p:txEl>
                                          </p:spTgt>
                                        </p:tgtEl>
                                        <p:attrNameLst>
                                          <p:attrName>ppt_x</p:attrName>
                                        </p:attrNameLst>
                                      </p:cBhvr>
                                      <p:tavLst>
                                        <p:tav tm="0">
                                          <p:val>
                                            <p:strVal val="#ppt_x"/>
                                          </p:val>
                                        </p:tav>
                                        <p:tav tm="100000">
                                          <p:val>
                                            <p:strVal val="#ppt_x"/>
                                          </p:val>
                                        </p:tav>
                                      </p:tavLst>
                                    </p:anim>
                                    <p:anim calcmode="lin" valueType="num">
                                      <p:cBhvr>
                                        <p:cTn id="76" dur="1000" fill="hold"/>
                                        <p:tgtEl>
                                          <p:spTgt spid="1659">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1668" name="Google Shape;1668;p86"/>
          <p:cNvSpPr txBox="1"/>
          <p:nvPr/>
        </p:nvSpPr>
        <p:spPr>
          <a:xfrm>
            <a:off x="224979" y="788088"/>
            <a:ext cx="11806237"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Many times we would like to perform business specific checks in our application, The rap framework is only responsible to perform CURDQ operations. It does not know what are all the business rules applies to our code.</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If we return FAILED and MESSAGE then the RAP will terminate the update/create and shows the message to the user on Fiori App.</a:t>
            </a:r>
            <a:endParaRPr sz="1800" dirty="0">
              <a:solidFill>
                <a:schemeClr val="dk1"/>
              </a:solidFill>
              <a:latin typeface="Calibri"/>
              <a:ea typeface="Calibri"/>
              <a:cs typeface="Calibri"/>
              <a:sym typeface="Calibri"/>
            </a:endParaRPr>
          </a:p>
        </p:txBody>
      </p:sp>
      <p:sp>
        <p:nvSpPr>
          <p:cNvPr id="1669" name="Google Shape;1669;p8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Validations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324940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68">
                                            <p:txEl>
                                              <p:pRg st="0" end="0"/>
                                            </p:txEl>
                                          </p:spTgt>
                                        </p:tgtEl>
                                        <p:attrNameLst>
                                          <p:attrName>style.visibility</p:attrName>
                                        </p:attrNameLst>
                                      </p:cBhvr>
                                      <p:to>
                                        <p:strVal val="visible"/>
                                      </p:to>
                                    </p:set>
                                    <p:animEffect transition="in" filter="fade">
                                      <p:cBhvr>
                                        <p:cTn id="7" dur="1000"/>
                                        <p:tgtEl>
                                          <p:spTgt spid="1668">
                                            <p:txEl>
                                              <p:pRg st="0" end="0"/>
                                            </p:txEl>
                                          </p:spTgt>
                                        </p:tgtEl>
                                      </p:cBhvr>
                                    </p:animEffect>
                                    <p:anim calcmode="lin" valueType="num">
                                      <p:cBhvr>
                                        <p:cTn id="8" dur="1000" fill="hold"/>
                                        <p:tgtEl>
                                          <p:spTgt spid="166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6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68">
                                            <p:txEl>
                                              <p:pRg st="1" end="1"/>
                                            </p:txEl>
                                          </p:spTgt>
                                        </p:tgtEl>
                                        <p:attrNameLst>
                                          <p:attrName>style.visibility</p:attrName>
                                        </p:attrNameLst>
                                      </p:cBhvr>
                                      <p:to>
                                        <p:strVal val="visible"/>
                                      </p:to>
                                    </p:set>
                                    <p:animEffect transition="in" filter="fade">
                                      <p:cBhvr>
                                        <p:cTn id="12" dur="1000"/>
                                        <p:tgtEl>
                                          <p:spTgt spid="1668">
                                            <p:txEl>
                                              <p:pRg st="1" end="1"/>
                                            </p:txEl>
                                          </p:spTgt>
                                        </p:tgtEl>
                                      </p:cBhvr>
                                    </p:animEffect>
                                    <p:anim calcmode="lin" valueType="num">
                                      <p:cBhvr>
                                        <p:cTn id="13" dur="1000" fill="hold"/>
                                        <p:tgtEl>
                                          <p:spTgt spid="166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66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pic>
        <p:nvPicPr>
          <p:cNvPr id="1679" name="Google Shape;1679;p87" descr="Additional Save within the Transactional Processing"/>
          <p:cNvPicPr preferRelativeResize="0"/>
          <p:nvPr/>
        </p:nvPicPr>
        <p:blipFill rotWithShape="1">
          <a:blip r:embed="rId3">
            <a:alphaModFix/>
          </a:blip>
          <a:srcRect/>
          <a:stretch/>
        </p:blipFill>
        <p:spPr>
          <a:xfrm>
            <a:off x="4123544" y="50746"/>
            <a:ext cx="3672408" cy="6717297"/>
          </a:xfrm>
          <a:prstGeom prst="rect">
            <a:avLst/>
          </a:prstGeom>
          <a:noFill/>
          <a:ln>
            <a:noFill/>
          </a:ln>
        </p:spPr>
      </p:pic>
      <p:pic>
        <p:nvPicPr>
          <p:cNvPr id="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54480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89"/>
          <p:cNvSpPr txBox="1"/>
          <p:nvPr/>
        </p:nvSpPr>
        <p:spPr>
          <a:xfrm>
            <a:off x="224979" y="788088"/>
            <a:ext cx="11806237"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Side effects are useful in UI scenarios based on BO which makes the Fiori element UI know/aware about the data changes in backend. Whenever data is reevaluated in backend, the frontend is unaware of that, we need to make sure that the frontend make a forceful call to GET the data back on UI.</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Fiori UI will never make an unnecessary call to perform a round trip. If we know that, a change in a field would certainly change the data in SAP system, we need to inform the same to RAP BO, so that it can make a GET call to reload the particular field value and display the updated data on UI. E.g. when we change the booking fee, or flight price under booking table, we need to reload the total price (which is getting calculated in backend using determination), this is exactly what the side effect can do for us.</a:t>
            </a:r>
            <a:endParaRPr sz="1800" dirty="0">
              <a:solidFill>
                <a:schemeClr val="dk1"/>
              </a:solidFill>
              <a:latin typeface="Calibri"/>
              <a:ea typeface="Calibri"/>
              <a:cs typeface="Calibri"/>
              <a:sym typeface="Calibri"/>
            </a:endParaRPr>
          </a:p>
        </p:txBody>
      </p:sp>
      <p:sp>
        <p:nvSpPr>
          <p:cNvPr id="1695" name="Google Shape;1695;p89"/>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Side Effects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344801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94">
                                            <p:txEl>
                                              <p:pRg st="0" end="0"/>
                                            </p:txEl>
                                          </p:spTgt>
                                        </p:tgtEl>
                                        <p:attrNameLst>
                                          <p:attrName>style.visibility</p:attrName>
                                        </p:attrNameLst>
                                      </p:cBhvr>
                                      <p:to>
                                        <p:strVal val="visible"/>
                                      </p:to>
                                    </p:set>
                                    <p:animEffect transition="in" filter="fade">
                                      <p:cBhvr>
                                        <p:cTn id="7" dur="1000"/>
                                        <p:tgtEl>
                                          <p:spTgt spid="1694">
                                            <p:txEl>
                                              <p:pRg st="0" end="0"/>
                                            </p:txEl>
                                          </p:spTgt>
                                        </p:tgtEl>
                                      </p:cBhvr>
                                    </p:animEffect>
                                    <p:anim calcmode="lin" valueType="num">
                                      <p:cBhvr>
                                        <p:cTn id="8" dur="1000" fill="hold"/>
                                        <p:tgtEl>
                                          <p:spTgt spid="169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9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94">
                                            <p:txEl>
                                              <p:pRg st="1" end="1"/>
                                            </p:txEl>
                                          </p:spTgt>
                                        </p:tgtEl>
                                        <p:attrNameLst>
                                          <p:attrName>style.visibility</p:attrName>
                                        </p:attrNameLst>
                                      </p:cBhvr>
                                      <p:to>
                                        <p:strVal val="visible"/>
                                      </p:to>
                                    </p:set>
                                    <p:animEffect transition="in" filter="fade">
                                      <p:cBhvr>
                                        <p:cTn id="14" dur="1000"/>
                                        <p:tgtEl>
                                          <p:spTgt spid="1694">
                                            <p:txEl>
                                              <p:pRg st="1" end="1"/>
                                            </p:txEl>
                                          </p:spTgt>
                                        </p:tgtEl>
                                      </p:cBhvr>
                                    </p:animEffect>
                                    <p:anim calcmode="lin" valueType="num">
                                      <p:cBhvr>
                                        <p:cTn id="15" dur="1000" fill="hold"/>
                                        <p:tgtEl>
                                          <p:spTgt spid="169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69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2" name="Google Shape;1712;p91"/>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Draft</a:t>
            </a:r>
            <a:endParaRPr sz="3599" dirty="0">
              <a:solidFill>
                <a:srgbClr val="FFC000"/>
              </a:solidFill>
              <a:latin typeface="Cooper Black" panose="0208090404030B020404" pitchFamily="18" charset="0"/>
              <a:ea typeface="Corben"/>
              <a:cs typeface="Corben"/>
              <a:sym typeface="Corben"/>
            </a:endParaRPr>
          </a:p>
        </p:txBody>
      </p:sp>
      <p:sp>
        <p:nvSpPr>
          <p:cNvPr id="1715" name="Google Shape;1715;p91"/>
          <p:cNvSpPr txBox="1"/>
          <p:nvPr/>
        </p:nvSpPr>
        <p:spPr>
          <a:xfrm>
            <a:off x="191294" y="741056"/>
            <a:ext cx="11521280"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Draft is a very important functionality of an enterprise application, which allows us</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To create a stateful application from stateless</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Store intermediate data in sap system</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Perform validations on-fly, increases the collaboration with our app</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Device switch</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The </a:t>
            </a:r>
            <a:r>
              <a:rPr lang="en-US" sz="2000" dirty="0" err="1">
                <a:solidFill>
                  <a:schemeClr val="dk1"/>
                </a:solidFill>
                <a:latin typeface="Calibri"/>
                <a:ea typeface="Calibri"/>
                <a:cs typeface="Calibri"/>
                <a:sym typeface="Calibri"/>
              </a:rPr>
              <a:t>Odata</a:t>
            </a:r>
            <a:r>
              <a:rPr lang="en-US" sz="2000" dirty="0">
                <a:solidFill>
                  <a:schemeClr val="dk1"/>
                </a:solidFill>
                <a:latin typeface="Calibri"/>
                <a:ea typeface="Calibri"/>
                <a:cs typeface="Calibri"/>
                <a:sym typeface="Calibri"/>
              </a:rPr>
              <a:t> V4 never allow CURD operation without having draft feature to your BO</a:t>
            </a:r>
            <a:endParaRPr dirty="0"/>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204828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15"/>
                                        </p:tgtEl>
                                        <p:attrNameLst>
                                          <p:attrName>style.visibility</p:attrName>
                                        </p:attrNameLst>
                                      </p:cBhvr>
                                      <p:to>
                                        <p:strVal val="visible"/>
                                      </p:to>
                                    </p:set>
                                    <p:animEffect transition="in" filter="fade">
                                      <p:cBhvr>
                                        <p:cTn id="7" dur="1000"/>
                                        <p:tgtEl>
                                          <p:spTgt spid="1715"/>
                                        </p:tgtEl>
                                      </p:cBhvr>
                                    </p:animEffect>
                                    <p:anim calcmode="lin" valueType="num">
                                      <p:cBhvr>
                                        <p:cTn id="8" dur="1000" fill="hold"/>
                                        <p:tgtEl>
                                          <p:spTgt spid="1715"/>
                                        </p:tgtEl>
                                        <p:attrNameLst>
                                          <p:attrName>ppt_x</p:attrName>
                                        </p:attrNameLst>
                                      </p:cBhvr>
                                      <p:tavLst>
                                        <p:tav tm="0">
                                          <p:val>
                                            <p:strVal val="#ppt_x"/>
                                          </p:val>
                                        </p:tav>
                                        <p:tav tm="100000">
                                          <p:val>
                                            <p:strVal val="#ppt_x"/>
                                          </p:val>
                                        </p:tav>
                                      </p:tavLst>
                                    </p:anim>
                                    <p:anim calcmode="lin" valueType="num">
                                      <p:cBhvr>
                                        <p:cTn id="9" dur="1000" fill="hold"/>
                                        <p:tgtEl>
                                          <p:spTgt spid="17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sp>
        <p:nvSpPr>
          <p:cNvPr id="1721" name="Google Shape;1721;p92"/>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Draft Runtime</a:t>
            </a:r>
            <a:endParaRPr sz="3599" dirty="0">
              <a:solidFill>
                <a:srgbClr val="FFC000"/>
              </a:solidFill>
              <a:latin typeface="Cooper Black" panose="0208090404030B020404" pitchFamily="18" charset="0"/>
              <a:ea typeface="Corben"/>
              <a:cs typeface="Corben"/>
              <a:sym typeface="Corben"/>
            </a:endParaRPr>
          </a:p>
        </p:txBody>
      </p:sp>
      <p:pic>
        <p:nvPicPr>
          <p:cNvPr id="1724" name="Google Shape;1724;p92" descr="Life cycle of Draft and Active Data">
            <a:hlinkClick r:id="rId3"/>
          </p:cNvPr>
          <p:cNvPicPr preferRelativeResize="0"/>
          <p:nvPr/>
        </p:nvPicPr>
        <p:blipFill rotWithShape="1">
          <a:blip r:embed="rId4">
            <a:alphaModFix/>
          </a:blip>
          <a:srcRect/>
          <a:stretch/>
        </p:blipFill>
        <p:spPr>
          <a:xfrm>
            <a:off x="570689" y="1412776"/>
            <a:ext cx="10842488" cy="3888432"/>
          </a:xfrm>
          <a:prstGeom prst="rect">
            <a:avLst/>
          </a:prstGeom>
          <a:noFill/>
          <a:ln>
            <a:noFill/>
          </a:ln>
        </p:spPr>
      </p:pic>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2047551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3" name="Google Shape;1703;p90"/>
          <p:cNvSpPr txBox="1"/>
          <p:nvPr/>
        </p:nvSpPr>
        <p:spPr>
          <a:xfrm>
            <a:off x="224979" y="788088"/>
            <a:ext cx="11806237" cy="53553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Authorization control in RAP protects our business object against the unauthorized access of data. Authorization control is always relevant when the permission to execute an operation depends on a role of BO consumer. In the RAP, each read or modify request can be checked via authorization object against the user role before the request is finally executed and reaches data.</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The </a:t>
            </a:r>
            <a:r>
              <a:rPr lang="en-US" sz="1800" dirty="0" err="1">
                <a:solidFill>
                  <a:schemeClr val="dk1"/>
                </a:solidFill>
                <a:latin typeface="Calibri"/>
                <a:ea typeface="Calibri"/>
                <a:cs typeface="Calibri"/>
                <a:sym typeface="Calibri"/>
              </a:rPr>
              <a:t>auth</a:t>
            </a:r>
            <a:r>
              <a:rPr lang="en-US" sz="1800" dirty="0">
                <a:solidFill>
                  <a:schemeClr val="dk1"/>
                </a:solidFill>
                <a:latin typeface="Calibri"/>
                <a:ea typeface="Calibri"/>
                <a:cs typeface="Calibri"/>
                <a:sym typeface="Calibri"/>
              </a:rPr>
              <a:t> check with </a:t>
            </a:r>
            <a:r>
              <a:rPr lang="en-US" sz="1800" dirty="0" err="1">
                <a:solidFill>
                  <a:schemeClr val="dk1"/>
                </a:solidFill>
                <a:latin typeface="Calibri"/>
                <a:ea typeface="Calibri"/>
                <a:cs typeface="Calibri"/>
                <a:sym typeface="Calibri"/>
              </a:rPr>
              <a:t>auth</a:t>
            </a:r>
            <a:r>
              <a:rPr lang="en-US" sz="1800" dirty="0">
                <a:solidFill>
                  <a:schemeClr val="dk1"/>
                </a:solidFill>
                <a:latin typeface="Calibri"/>
                <a:ea typeface="Calibri"/>
                <a:cs typeface="Calibri"/>
                <a:sym typeface="Calibri"/>
              </a:rPr>
              <a:t> object is called from </a:t>
            </a:r>
            <a:r>
              <a:rPr lang="en-US" sz="1800" dirty="0" err="1">
                <a:solidFill>
                  <a:schemeClr val="dk1"/>
                </a:solidFill>
                <a:latin typeface="Calibri"/>
                <a:ea typeface="Calibri"/>
                <a:cs typeface="Calibri"/>
                <a:sym typeface="Calibri"/>
              </a:rPr>
              <a:t>cds</a:t>
            </a:r>
            <a:r>
              <a:rPr lang="en-US" sz="1800" dirty="0">
                <a:solidFill>
                  <a:schemeClr val="dk1"/>
                </a:solidFill>
                <a:latin typeface="Calibri"/>
                <a:ea typeface="Calibri"/>
                <a:cs typeface="Calibri"/>
                <a:sym typeface="Calibri"/>
              </a:rPr>
              <a:t> entities in case of read request – was covered in Anubhav trainings abap on hana course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And behavior implementation in case of modify request</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Global authorization</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Global authorization is used for all authorization checks that only depends on the user.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Global authorization checks can be implemented both for static and instance bound operations</a:t>
            </a:r>
            <a:endParaRPr dirty="0"/>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Instance authorization</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Instance authorization is used for all </a:t>
            </a:r>
            <a:r>
              <a:rPr lang="en-US" sz="1800" dirty="0" err="1">
                <a:solidFill>
                  <a:schemeClr val="dk1"/>
                </a:solidFill>
                <a:latin typeface="Calibri"/>
                <a:ea typeface="Calibri"/>
                <a:cs typeface="Calibri"/>
                <a:sym typeface="Calibri"/>
              </a:rPr>
              <a:t>auth</a:t>
            </a:r>
            <a:r>
              <a:rPr lang="en-US" sz="1800" dirty="0">
                <a:solidFill>
                  <a:schemeClr val="dk1"/>
                </a:solidFill>
                <a:latin typeface="Calibri"/>
                <a:ea typeface="Calibri"/>
                <a:cs typeface="Calibri"/>
                <a:sym typeface="Calibri"/>
              </a:rPr>
              <a:t> checks that, in addition to the user role, depend on the state of the entity instance in question (like exact record level). Its only possible for instance based operation</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Operations that are executed from instance </a:t>
            </a:r>
            <a:r>
              <a:rPr lang="en-US" sz="1800" dirty="0" err="1">
                <a:solidFill>
                  <a:schemeClr val="dk1"/>
                </a:solidFill>
                <a:latin typeface="Calibri"/>
                <a:ea typeface="Calibri"/>
                <a:cs typeface="Calibri"/>
                <a:sym typeface="Calibri"/>
              </a:rPr>
              <a:t>auth</a:t>
            </a:r>
            <a:r>
              <a:rPr lang="en-US" sz="1800" dirty="0">
                <a:solidFill>
                  <a:schemeClr val="dk1"/>
                </a:solidFill>
                <a:latin typeface="Calibri"/>
                <a:ea typeface="Calibri"/>
                <a:cs typeface="Calibri"/>
                <a:sym typeface="Calibri"/>
              </a:rPr>
              <a:t> are CREATE and static actions</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Use case</a:t>
            </a:r>
            <a:r>
              <a:rPr lang="en-US" sz="1800" dirty="0">
                <a:solidFill>
                  <a:schemeClr val="dk1"/>
                </a:solidFill>
                <a:latin typeface="Calibri"/>
                <a:ea typeface="Calibri"/>
                <a:cs typeface="Calibri"/>
                <a:sym typeface="Calibri"/>
              </a:rPr>
              <a:t>: when a user tries to edit a travel request, if the travel request status is cancelled, then we need to check that if he/she is a manager or not. Only managers can edit a cancelled travel request. Since each travel request is different, we need to go with instance-based authorizations.</a:t>
            </a:r>
            <a:endParaRPr dirty="0"/>
          </a:p>
        </p:txBody>
      </p:sp>
      <p:sp>
        <p:nvSpPr>
          <p:cNvPr id="1704" name="Google Shape;1704;p9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Authorization</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364032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03">
                                            <p:txEl>
                                              <p:pRg st="0" end="0"/>
                                            </p:txEl>
                                          </p:spTgt>
                                        </p:tgtEl>
                                        <p:attrNameLst>
                                          <p:attrName>style.visibility</p:attrName>
                                        </p:attrNameLst>
                                      </p:cBhvr>
                                      <p:to>
                                        <p:strVal val="visible"/>
                                      </p:to>
                                    </p:set>
                                    <p:animEffect transition="in" filter="fade">
                                      <p:cBhvr>
                                        <p:cTn id="7" dur="1000"/>
                                        <p:tgtEl>
                                          <p:spTgt spid="1703">
                                            <p:txEl>
                                              <p:pRg st="0" end="0"/>
                                            </p:txEl>
                                          </p:spTgt>
                                        </p:tgtEl>
                                      </p:cBhvr>
                                    </p:animEffect>
                                    <p:anim calcmode="lin" valueType="num">
                                      <p:cBhvr>
                                        <p:cTn id="8" dur="1000" fill="hold"/>
                                        <p:tgtEl>
                                          <p:spTgt spid="170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0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03">
                                            <p:txEl>
                                              <p:pRg st="1" end="1"/>
                                            </p:txEl>
                                          </p:spTgt>
                                        </p:tgtEl>
                                        <p:attrNameLst>
                                          <p:attrName>style.visibility</p:attrName>
                                        </p:attrNameLst>
                                      </p:cBhvr>
                                      <p:to>
                                        <p:strVal val="visible"/>
                                      </p:to>
                                    </p:set>
                                    <p:animEffect transition="in" filter="fade">
                                      <p:cBhvr>
                                        <p:cTn id="12" dur="1000"/>
                                        <p:tgtEl>
                                          <p:spTgt spid="1703">
                                            <p:txEl>
                                              <p:pRg st="1" end="1"/>
                                            </p:txEl>
                                          </p:spTgt>
                                        </p:tgtEl>
                                      </p:cBhvr>
                                    </p:animEffect>
                                    <p:anim calcmode="lin" valueType="num">
                                      <p:cBhvr>
                                        <p:cTn id="13" dur="1000" fill="hold"/>
                                        <p:tgtEl>
                                          <p:spTgt spid="170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70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03">
                                            <p:txEl>
                                              <p:pRg st="2" end="2"/>
                                            </p:txEl>
                                          </p:spTgt>
                                        </p:tgtEl>
                                        <p:attrNameLst>
                                          <p:attrName>style.visibility</p:attrName>
                                        </p:attrNameLst>
                                      </p:cBhvr>
                                      <p:to>
                                        <p:strVal val="visible"/>
                                      </p:to>
                                    </p:set>
                                    <p:animEffect transition="in" filter="fade">
                                      <p:cBhvr>
                                        <p:cTn id="17" dur="1000"/>
                                        <p:tgtEl>
                                          <p:spTgt spid="1703">
                                            <p:txEl>
                                              <p:pRg st="2" end="2"/>
                                            </p:txEl>
                                          </p:spTgt>
                                        </p:tgtEl>
                                      </p:cBhvr>
                                    </p:animEffect>
                                    <p:anim calcmode="lin" valueType="num">
                                      <p:cBhvr>
                                        <p:cTn id="18" dur="1000" fill="hold"/>
                                        <p:tgtEl>
                                          <p:spTgt spid="170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70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703">
                                            <p:txEl>
                                              <p:pRg st="4" end="4"/>
                                            </p:txEl>
                                          </p:spTgt>
                                        </p:tgtEl>
                                        <p:attrNameLst>
                                          <p:attrName>style.visibility</p:attrName>
                                        </p:attrNameLst>
                                      </p:cBhvr>
                                      <p:to>
                                        <p:strVal val="visible"/>
                                      </p:to>
                                    </p:set>
                                    <p:animEffect transition="in" filter="fade">
                                      <p:cBhvr>
                                        <p:cTn id="24" dur="1000"/>
                                        <p:tgtEl>
                                          <p:spTgt spid="1703">
                                            <p:txEl>
                                              <p:pRg st="4" end="4"/>
                                            </p:txEl>
                                          </p:spTgt>
                                        </p:tgtEl>
                                      </p:cBhvr>
                                    </p:animEffect>
                                    <p:anim calcmode="lin" valueType="num">
                                      <p:cBhvr>
                                        <p:cTn id="25" dur="1000" fill="hold"/>
                                        <p:tgtEl>
                                          <p:spTgt spid="170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1703">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703">
                                            <p:txEl>
                                              <p:pRg st="5" end="5"/>
                                            </p:txEl>
                                          </p:spTgt>
                                        </p:tgtEl>
                                        <p:attrNameLst>
                                          <p:attrName>style.visibility</p:attrName>
                                        </p:attrNameLst>
                                      </p:cBhvr>
                                      <p:to>
                                        <p:strVal val="visible"/>
                                      </p:to>
                                    </p:set>
                                    <p:animEffect transition="in" filter="fade">
                                      <p:cBhvr>
                                        <p:cTn id="29" dur="1000"/>
                                        <p:tgtEl>
                                          <p:spTgt spid="1703">
                                            <p:txEl>
                                              <p:pRg st="5" end="5"/>
                                            </p:txEl>
                                          </p:spTgt>
                                        </p:tgtEl>
                                      </p:cBhvr>
                                    </p:animEffect>
                                    <p:anim calcmode="lin" valueType="num">
                                      <p:cBhvr>
                                        <p:cTn id="30" dur="1000" fill="hold"/>
                                        <p:tgtEl>
                                          <p:spTgt spid="170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170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03">
                                            <p:txEl>
                                              <p:pRg st="6" end="6"/>
                                            </p:txEl>
                                          </p:spTgt>
                                        </p:tgtEl>
                                        <p:attrNameLst>
                                          <p:attrName>style.visibility</p:attrName>
                                        </p:attrNameLst>
                                      </p:cBhvr>
                                      <p:to>
                                        <p:strVal val="visible"/>
                                      </p:to>
                                    </p:set>
                                    <p:animEffect transition="in" filter="fade">
                                      <p:cBhvr>
                                        <p:cTn id="34" dur="1000"/>
                                        <p:tgtEl>
                                          <p:spTgt spid="1703">
                                            <p:txEl>
                                              <p:pRg st="6" end="6"/>
                                            </p:txEl>
                                          </p:spTgt>
                                        </p:tgtEl>
                                      </p:cBhvr>
                                    </p:animEffect>
                                    <p:anim calcmode="lin" valueType="num">
                                      <p:cBhvr>
                                        <p:cTn id="35" dur="1000" fill="hold"/>
                                        <p:tgtEl>
                                          <p:spTgt spid="170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1703">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703">
                                            <p:txEl>
                                              <p:pRg st="7" end="7"/>
                                            </p:txEl>
                                          </p:spTgt>
                                        </p:tgtEl>
                                        <p:attrNameLst>
                                          <p:attrName>style.visibility</p:attrName>
                                        </p:attrNameLst>
                                      </p:cBhvr>
                                      <p:to>
                                        <p:strVal val="visible"/>
                                      </p:to>
                                    </p:set>
                                    <p:animEffect transition="in" filter="fade">
                                      <p:cBhvr>
                                        <p:cTn id="39" dur="1000"/>
                                        <p:tgtEl>
                                          <p:spTgt spid="1703">
                                            <p:txEl>
                                              <p:pRg st="7" end="7"/>
                                            </p:txEl>
                                          </p:spTgt>
                                        </p:tgtEl>
                                      </p:cBhvr>
                                    </p:animEffect>
                                    <p:anim calcmode="lin" valueType="num">
                                      <p:cBhvr>
                                        <p:cTn id="40" dur="1000" fill="hold"/>
                                        <p:tgtEl>
                                          <p:spTgt spid="170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1703">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703">
                                            <p:txEl>
                                              <p:pRg st="8" end="8"/>
                                            </p:txEl>
                                          </p:spTgt>
                                        </p:tgtEl>
                                        <p:attrNameLst>
                                          <p:attrName>style.visibility</p:attrName>
                                        </p:attrNameLst>
                                      </p:cBhvr>
                                      <p:to>
                                        <p:strVal val="visible"/>
                                      </p:to>
                                    </p:set>
                                    <p:animEffect transition="in" filter="fade">
                                      <p:cBhvr>
                                        <p:cTn id="44" dur="1000"/>
                                        <p:tgtEl>
                                          <p:spTgt spid="1703">
                                            <p:txEl>
                                              <p:pRg st="8" end="8"/>
                                            </p:txEl>
                                          </p:spTgt>
                                        </p:tgtEl>
                                      </p:cBhvr>
                                    </p:animEffect>
                                    <p:anim calcmode="lin" valueType="num">
                                      <p:cBhvr>
                                        <p:cTn id="45" dur="1000" fill="hold"/>
                                        <p:tgtEl>
                                          <p:spTgt spid="1703">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1703">
                                            <p:txEl>
                                              <p:pRg st="8" end="8"/>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703">
                                            <p:txEl>
                                              <p:pRg st="9" end="9"/>
                                            </p:txEl>
                                          </p:spTgt>
                                        </p:tgtEl>
                                        <p:attrNameLst>
                                          <p:attrName>style.visibility</p:attrName>
                                        </p:attrNameLst>
                                      </p:cBhvr>
                                      <p:to>
                                        <p:strVal val="visible"/>
                                      </p:to>
                                    </p:set>
                                    <p:animEffect transition="in" filter="fade">
                                      <p:cBhvr>
                                        <p:cTn id="49" dur="1000"/>
                                        <p:tgtEl>
                                          <p:spTgt spid="1703">
                                            <p:txEl>
                                              <p:pRg st="9" end="9"/>
                                            </p:txEl>
                                          </p:spTgt>
                                        </p:tgtEl>
                                      </p:cBhvr>
                                    </p:animEffect>
                                    <p:anim calcmode="lin" valueType="num">
                                      <p:cBhvr>
                                        <p:cTn id="50" dur="1000" fill="hold"/>
                                        <p:tgtEl>
                                          <p:spTgt spid="1703">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170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703">
                                            <p:txEl>
                                              <p:pRg st="11" end="11"/>
                                            </p:txEl>
                                          </p:spTgt>
                                        </p:tgtEl>
                                        <p:attrNameLst>
                                          <p:attrName>style.visibility</p:attrName>
                                        </p:attrNameLst>
                                      </p:cBhvr>
                                      <p:to>
                                        <p:strVal val="visible"/>
                                      </p:to>
                                    </p:set>
                                    <p:animEffect transition="in" filter="fade">
                                      <p:cBhvr>
                                        <p:cTn id="56" dur="1000"/>
                                        <p:tgtEl>
                                          <p:spTgt spid="1703">
                                            <p:txEl>
                                              <p:pRg st="11" end="11"/>
                                            </p:txEl>
                                          </p:spTgt>
                                        </p:tgtEl>
                                      </p:cBhvr>
                                    </p:animEffect>
                                    <p:anim calcmode="lin" valueType="num">
                                      <p:cBhvr>
                                        <p:cTn id="57" dur="1000" fill="hold"/>
                                        <p:tgtEl>
                                          <p:spTgt spid="1703">
                                            <p:txEl>
                                              <p:pRg st="11" end="11"/>
                                            </p:txEl>
                                          </p:spTgt>
                                        </p:tgtEl>
                                        <p:attrNameLst>
                                          <p:attrName>ppt_x</p:attrName>
                                        </p:attrNameLst>
                                      </p:cBhvr>
                                      <p:tavLst>
                                        <p:tav tm="0">
                                          <p:val>
                                            <p:strVal val="#ppt_x"/>
                                          </p:val>
                                        </p:tav>
                                        <p:tav tm="100000">
                                          <p:val>
                                            <p:strVal val="#ppt_x"/>
                                          </p:val>
                                        </p:tav>
                                      </p:tavLst>
                                    </p:anim>
                                    <p:anim calcmode="lin" valueType="num">
                                      <p:cBhvr>
                                        <p:cTn id="58" dur="1000" fill="hold"/>
                                        <p:tgtEl>
                                          <p:spTgt spid="170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6"/>
        <p:cNvGrpSpPr/>
        <p:nvPr/>
      </p:nvGrpSpPr>
      <p:grpSpPr>
        <a:xfrm>
          <a:off x="0" y="0"/>
          <a:ext cx="0" cy="0"/>
          <a:chOff x="0" y="0"/>
          <a:chExt cx="0" cy="0"/>
        </a:xfrm>
      </p:grpSpPr>
      <p:sp>
        <p:nvSpPr>
          <p:cNvPr id="1748" name="Google Shape;1748;p95"/>
          <p:cNvSpPr txBox="1"/>
          <p:nvPr/>
        </p:nvSpPr>
        <p:spPr>
          <a:xfrm>
            <a:off x="224979" y="788088"/>
            <a:ext cx="11806237"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While the system is saving the draft in the draft table we can use </a:t>
            </a:r>
            <a:r>
              <a:rPr lang="en-US" sz="1800" dirty="0" err="1">
                <a:solidFill>
                  <a:schemeClr val="dk1"/>
                </a:solidFill>
                <a:latin typeface="Calibri"/>
                <a:ea typeface="Calibri"/>
                <a:cs typeface="Calibri"/>
                <a:sym typeface="Calibri"/>
              </a:rPr>
              <a:t>prechecks</a:t>
            </a:r>
            <a:r>
              <a:rPr lang="en-US" sz="1800" dirty="0">
                <a:solidFill>
                  <a:schemeClr val="dk1"/>
                </a:solidFill>
                <a:latin typeface="Calibri"/>
                <a:ea typeface="Calibri"/>
                <a:cs typeface="Calibri"/>
                <a:sym typeface="Calibri"/>
              </a:rPr>
              <a:t> to make sure that checks/authorizations are checked in the system before data reaches to draft table. Unlike validations (while saving/updating data to main table) Prechecks will trigger before data reaches to transaction buffer.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They are very helpful when we even want to validate data of one control based on another control. Currently as a developer you need to take additional pain to clean the data when draft is activated. If you apply </a:t>
            </a:r>
            <a:r>
              <a:rPr lang="en-US" sz="1800" dirty="0" err="1">
                <a:solidFill>
                  <a:schemeClr val="dk1"/>
                </a:solidFill>
                <a:latin typeface="Calibri"/>
                <a:ea typeface="Calibri"/>
                <a:cs typeface="Calibri"/>
                <a:sym typeface="Calibri"/>
              </a:rPr>
              <a:t>precheck</a:t>
            </a:r>
            <a:r>
              <a:rPr lang="en-US" sz="1800" dirty="0">
                <a:solidFill>
                  <a:schemeClr val="dk1"/>
                </a:solidFill>
                <a:latin typeface="Calibri"/>
                <a:ea typeface="Calibri"/>
                <a:cs typeface="Calibri"/>
                <a:sym typeface="Calibri"/>
              </a:rPr>
              <a:t>, system ensures that only the clean data reaches to transaction buffer. </a:t>
            </a:r>
            <a:endParaRPr sz="1800" dirty="0">
              <a:solidFill>
                <a:schemeClr val="dk1"/>
              </a:solidFill>
              <a:latin typeface="Calibri"/>
              <a:ea typeface="Calibri"/>
              <a:cs typeface="Calibri"/>
              <a:sym typeface="Calibri"/>
            </a:endParaRPr>
          </a:p>
        </p:txBody>
      </p:sp>
      <p:sp>
        <p:nvSpPr>
          <p:cNvPr id="1749" name="Google Shape;1749;p9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Prechecks </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grpSp>
        <p:nvGrpSpPr>
          <p:cNvPr id="12" name="Group 11">
            <a:extLst>
              <a:ext uri="{FF2B5EF4-FFF2-40B4-BE49-F238E27FC236}">
                <a16:creationId xmlns:a16="http://schemas.microsoft.com/office/drawing/2014/main" id="{FA59F97C-A1B7-91C8-C35F-745AFECE7CE3}"/>
              </a:ext>
            </a:extLst>
          </p:cNvPr>
          <p:cNvGrpSpPr/>
          <p:nvPr/>
        </p:nvGrpSpPr>
        <p:grpSpPr>
          <a:xfrm>
            <a:off x="3190972" y="3007102"/>
            <a:ext cx="648720" cy="219960"/>
            <a:chOff x="3190972" y="3007102"/>
            <a:chExt cx="648720" cy="21996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91F9ED7D-A8AF-49AF-90CC-C5906F9017BF}"/>
                    </a:ext>
                  </a:extLst>
                </p14:cNvPr>
                <p14:cNvContentPartPr/>
                <p14:nvPr/>
              </p14:nvContentPartPr>
              <p14:xfrm>
                <a:off x="3239932" y="3075502"/>
                <a:ext cx="6840" cy="11520"/>
              </p14:xfrm>
            </p:contentPart>
          </mc:Choice>
          <mc:Fallback xmlns="">
            <p:pic>
              <p:nvPicPr>
                <p:cNvPr id="2" name="Ink 1">
                  <a:extLst>
                    <a:ext uri="{FF2B5EF4-FFF2-40B4-BE49-F238E27FC236}">
                      <a16:creationId xmlns:a16="http://schemas.microsoft.com/office/drawing/2014/main" id="{91F9ED7D-A8AF-49AF-90CC-C5906F9017BF}"/>
                    </a:ext>
                  </a:extLst>
                </p:cNvPr>
                <p:cNvPicPr/>
                <p:nvPr/>
              </p:nvPicPr>
              <p:blipFill>
                <a:blip r:embed="rId5"/>
                <a:stretch>
                  <a:fillRect/>
                </a:stretch>
              </p:blipFill>
              <p:spPr>
                <a:xfrm>
                  <a:off x="3231292" y="3066862"/>
                  <a:ext cx="244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B3E81780-7B10-6DF6-91E9-2429FA79FFF6}"/>
                    </a:ext>
                  </a:extLst>
                </p14:cNvPr>
                <p14:cNvContentPartPr/>
                <p14:nvPr/>
              </p14:nvContentPartPr>
              <p14:xfrm>
                <a:off x="3190972" y="3042022"/>
                <a:ext cx="245520" cy="20520"/>
              </p14:xfrm>
            </p:contentPart>
          </mc:Choice>
          <mc:Fallback xmlns="">
            <p:pic>
              <p:nvPicPr>
                <p:cNvPr id="3" name="Ink 2">
                  <a:extLst>
                    <a:ext uri="{FF2B5EF4-FFF2-40B4-BE49-F238E27FC236}">
                      <a16:creationId xmlns:a16="http://schemas.microsoft.com/office/drawing/2014/main" id="{B3E81780-7B10-6DF6-91E9-2429FA79FFF6}"/>
                    </a:ext>
                  </a:extLst>
                </p:cNvPr>
                <p:cNvPicPr/>
                <p:nvPr/>
              </p:nvPicPr>
              <p:blipFill>
                <a:blip r:embed="rId7"/>
                <a:stretch>
                  <a:fillRect/>
                </a:stretch>
              </p:blipFill>
              <p:spPr>
                <a:xfrm>
                  <a:off x="3182332" y="3033022"/>
                  <a:ext cx="263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21F8F92D-90CA-CB62-2F3E-893A62DE6ACB}"/>
                    </a:ext>
                  </a:extLst>
                </p14:cNvPr>
                <p14:cNvContentPartPr/>
                <p14:nvPr/>
              </p14:nvContentPartPr>
              <p14:xfrm>
                <a:off x="3305452" y="3007102"/>
                <a:ext cx="64080" cy="210600"/>
              </p14:xfrm>
            </p:contentPart>
          </mc:Choice>
          <mc:Fallback xmlns="">
            <p:pic>
              <p:nvPicPr>
                <p:cNvPr id="4" name="Ink 3">
                  <a:extLst>
                    <a:ext uri="{FF2B5EF4-FFF2-40B4-BE49-F238E27FC236}">
                      <a16:creationId xmlns:a16="http://schemas.microsoft.com/office/drawing/2014/main" id="{21F8F92D-90CA-CB62-2F3E-893A62DE6ACB}"/>
                    </a:ext>
                  </a:extLst>
                </p:cNvPr>
                <p:cNvPicPr/>
                <p:nvPr/>
              </p:nvPicPr>
              <p:blipFill>
                <a:blip r:embed="rId9"/>
                <a:stretch>
                  <a:fillRect/>
                </a:stretch>
              </p:blipFill>
              <p:spPr>
                <a:xfrm>
                  <a:off x="3296812" y="2998102"/>
                  <a:ext cx="817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3468847F-7955-8BCC-C6EA-2DDC1E797367}"/>
                    </a:ext>
                  </a:extLst>
                </p14:cNvPr>
                <p14:cNvContentPartPr/>
                <p14:nvPr/>
              </p14:nvContentPartPr>
              <p14:xfrm>
                <a:off x="3369172" y="3098902"/>
                <a:ext cx="99360" cy="110160"/>
              </p14:xfrm>
            </p:contentPart>
          </mc:Choice>
          <mc:Fallback xmlns="">
            <p:pic>
              <p:nvPicPr>
                <p:cNvPr id="5" name="Ink 4">
                  <a:extLst>
                    <a:ext uri="{FF2B5EF4-FFF2-40B4-BE49-F238E27FC236}">
                      <a16:creationId xmlns:a16="http://schemas.microsoft.com/office/drawing/2014/main" id="{3468847F-7955-8BCC-C6EA-2DDC1E797367}"/>
                    </a:ext>
                  </a:extLst>
                </p:cNvPr>
                <p:cNvPicPr/>
                <p:nvPr/>
              </p:nvPicPr>
              <p:blipFill>
                <a:blip r:embed="rId11"/>
                <a:stretch>
                  <a:fillRect/>
                </a:stretch>
              </p:blipFill>
              <p:spPr>
                <a:xfrm>
                  <a:off x="3360172" y="3089902"/>
                  <a:ext cx="1170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3B6FAB5B-8FE4-9614-D778-533EA1ED38CE}"/>
                    </a:ext>
                  </a:extLst>
                </p14:cNvPr>
                <p14:cNvContentPartPr/>
                <p14:nvPr/>
              </p14:nvContentPartPr>
              <p14:xfrm>
                <a:off x="3499132" y="3063982"/>
                <a:ext cx="340560" cy="163080"/>
              </p14:xfrm>
            </p:contentPart>
          </mc:Choice>
          <mc:Fallback xmlns="">
            <p:pic>
              <p:nvPicPr>
                <p:cNvPr id="6" name="Ink 5">
                  <a:extLst>
                    <a:ext uri="{FF2B5EF4-FFF2-40B4-BE49-F238E27FC236}">
                      <a16:creationId xmlns:a16="http://schemas.microsoft.com/office/drawing/2014/main" id="{3B6FAB5B-8FE4-9614-D778-533EA1ED38CE}"/>
                    </a:ext>
                  </a:extLst>
                </p:cNvPr>
                <p:cNvPicPr/>
                <p:nvPr/>
              </p:nvPicPr>
              <p:blipFill>
                <a:blip r:embed="rId13"/>
                <a:stretch>
                  <a:fillRect/>
                </a:stretch>
              </p:blipFill>
              <p:spPr>
                <a:xfrm>
                  <a:off x="3490492" y="3054982"/>
                  <a:ext cx="358200" cy="180720"/>
                </a:xfrm>
                <a:prstGeom prst="rect">
                  <a:avLst/>
                </a:prstGeom>
              </p:spPr>
            </p:pic>
          </mc:Fallback>
        </mc:AlternateContent>
      </p:grpSp>
      <p:grpSp>
        <p:nvGrpSpPr>
          <p:cNvPr id="35" name="Group 34">
            <a:extLst>
              <a:ext uri="{FF2B5EF4-FFF2-40B4-BE49-F238E27FC236}">
                <a16:creationId xmlns:a16="http://schemas.microsoft.com/office/drawing/2014/main" id="{85F82598-C8C6-CDAC-C8E3-07E5E6BE1CA9}"/>
              </a:ext>
            </a:extLst>
          </p:cNvPr>
          <p:cNvGrpSpPr/>
          <p:nvPr/>
        </p:nvGrpSpPr>
        <p:grpSpPr>
          <a:xfrm>
            <a:off x="4543852" y="2912782"/>
            <a:ext cx="1982520" cy="959040"/>
            <a:chOff x="4543852" y="2912782"/>
            <a:chExt cx="1982520" cy="9590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19BD55F2-85C5-4FBA-B983-DC49912685AE}"/>
                    </a:ext>
                  </a:extLst>
                </p14:cNvPr>
                <p14:cNvContentPartPr/>
                <p14:nvPr/>
              </p14:nvContentPartPr>
              <p14:xfrm>
                <a:off x="4582372" y="3273862"/>
                <a:ext cx="1723320" cy="389160"/>
              </p14:xfrm>
            </p:contentPart>
          </mc:Choice>
          <mc:Fallback xmlns="">
            <p:pic>
              <p:nvPicPr>
                <p:cNvPr id="9" name="Ink 8">
                  <a:extLst>
                    <a:ext uri="{FF2B5EF4-FFF2-40B4-BE49-F238E27FC236}">
                      <a16:creationId xmlns:a16="http://schemas.microsoft.com/office/drawing/2014/main" id="{19BD55F2-85C5-4FBA-B983-DC49912685AE}"/>
                    </a:ext>
                  </a:extLst>
                </p:cNvPr>
                <p:cNvPicPr/>
                <p:nvPr/>
              </p:nvPicPr>
              <p:blipFill>
                <a:blip r:embed="rId15"/>
                <a:stretch>
                  <a:fillRect/>
                </a:stretch>
              </p:blipFill>
              <p:spPr>
                <a:xfrm>
                  <a:off x="4573372" y="3264862"/>
                  <a:ext cx="174096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65CB43A4-681E-C297-A22B-1F56FAB772CA}"/>
                    </a:ext>
                  </a:extLst>
                </p14:cNvPr>
                <p14:cNvContentPartPr/>
                <p14:nvPr/>
              </p14:nvContentPartPr>
              <p14:xfrm>
                <a:off x="4543852" y="3147142"/>
                <a:ext cx="1982520" cy="459360"/>
              </p14:xfrm>
            </p:contentPart>
          </mc:Choice>
          <mc:Fallback xmlns="">
            <p:pic>
              <p:nvPicPr>
                <p:cNvPr id="10" name="Ink 9">
                  <a:extLst>
                    <a:ext uri="{FF2B5EF4-FFF2-40B4-BE49-F238E27FC236}">
                      <a16:creationId xmlns:a16="http://schemas.microsoft.com/office/drawing/2014/main" id="{65CB43A4-681E-C297-A22B-1F56FAB772CA}"/>
                    </a:ext>
                  </a:extLst>
                </p:cNvPr>
                <p:cNvPicPr/>
                <p:nvPr/>
              </p:nvPicPr>
              <p:blipFill>
                <a:blip r:embed="rId17"/>
                <a:stretch>
                  <a:fillRect/>
                </a:stretch>
              </p:blipFill>
              <p:spPr>
                <a:xfrm>
                  <a:off x="4535212" y="3138502"/>
                  <a:ext cx="200016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79333DF7-E6E0-18DA-8192-F28196098A74}"/>
                    </a:ext>
                  </a:extLst>
                </p14:cNvPr>
                <p14:cNvContentPartPr/>
                <p14:nvPr/>
              </p14:nvContentPartPr>
              <p14:xfrm>
                <a:off x="4680652" y="2927902"/>
                <a:ext cx="136800" cy="167040"/>
              </p14:xfrm>
            </p:contentPart>
          </mc:Choice>
          <mc:Fallback xmlns="">
            <p:pic>
              <p:nvPicPr>
                <p:cNvPr id="16" name="Ink 15">
                  <a:extLst>
                    <a:ext uri="{FF2B5EF4-FFF2-40B4-BE49-F238E27FC236}">
                      <a16:creationId xmlns:a16="http://schemas.microsoft.com/office/drawing/2014/main" id="{79333DF7-E6E0-18DA-8192-F28196098A74}"/>
                    </a:ext>
                  </a:extLst>
                </p:cNvPr>
                <p:cNvPicPr/>
                <p:nvPr/>
              </p:nvPicPr>
              <p:blipFill>
                <a:blip r:embed="rId19"/>
                <a:stretch>
                  <a:fillRect/>
                </a:stretch>
              </p:blipFill>
              <p:spPr>
                <a:xfrm>
                  <a:off x="4672012" y="2919262"/>
                  <a:ext cx="1544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161FB12-953A-B434-E27A-F000CC81FF0B}"/>
                    </a:ext>
                  </a:extLst>
                </p14:cNvPr>
                <p14:cNvContentPartPr/>
                <p14:nvPr/>
              </p14:nvContentPartPr>
              <p14:xfrm>
                <a:off x="4841572" y="2997022"/>
                <a:ext cx="74880" cy="66600"/>
              </p14:xfrm>
            </p:contentPart>
          </mc:Choice>
          <mc:Fallback xmlns="">
            <p:pic>
              <p:nvPicPr>
                <p:cNvPr id="17" name="Ink 16">
                  <a:extLst>
                    <a:ext uri="{FF2B5EF4-FFF2-40B4-BE49-F238E27FC236}">
                      <a16:creationId xmlns:a16="http://schemas.microsoft.com/office/drawing/2014/main" id="{4161FB12-953A-B434-E27A-F000CC81FF0B}"/>
                    </a:ext>
                  </a:extLst>
                </p:cNvPr>
                <p:cNvPicPr/>
                <p:nvPr/>
              </p:nvPicPr>
              <p:blipFill>
                <a:blip r:embed="rId21"/>
                <a:stretch>
                  <a:fillRect/>
                </a:stretch>
              </p:blipFill>
              <p:spPr>
                <a:xfrm>
                  <a:off x="4832572" y="2988382"/>
                  <a:ext cx="925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6DF346BD-6C86-1C3F-6644-F29C325B1DB8}"/>
                    </a:ext>
                  </a:extLst>
                </p14:cNvPr>
                <p14:cNvContentPartPr/>
                <p14:nvPr/>
              </p14:nvContentPartPr>
              <p14:xfrm>
                <a:off x="5008252" y="2939062"/>
                <a:ext cx="52560" cy="118440"/>
              </p14:xfrm>
            </p:contentPart>
          </mc:Choice>
          <mc:Fallback xmlns="">
            <p:pic>
              <p:nvPicPr>
                <p:cNvPr id="18" name="Ink 17">
                  <a:extLst>
                    <a:ext uri="{FF2B5EF4-FFF2-40B4-BE49-F238E27FC236}">
                      <a16:creationId xmlns:a16="http://schemas.microsoft.com/office/drawing/2014/main" id="{6DF346BD-6C86-1C3F-6644-F29C325B1DB8}"/>
                    </a:ext>
                  </a:extLst>
                </p:cNvPr>
                <p:cNvPicPr/>
                <p:nvPr/>
              </p:nvPicPr>
              <p:blipFill>
                <a:blip r:embed="rId23"/>
                <a:stretch>
                  <a:fillRect/>
                </a:stretch>
              </p:blipFill>
              <p:spPr>
                <a:xfrm>
                  <a:off x="4999252" y="2930422"/>
                  <a:ext cx="702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D482E0D0-E5C3-3EEB-6431-DF44DBF6BA4B}"/>
                    </a:ext>
                  </a:extLst>
                </p14:cNvPr>
                <p14:cNvContentPartPr/>
                <p14:nvPr/>
              </p14:nvContentPartPr>
              <p14:xfrm>
                <a:off x="5074852" y="2912782"/>
                <a:ext cx="111240" cy="167400"/>
              </p14:xfrm>
            </p:contentPart>
          </mc:Choice>
          <mc:Fallback xmlns="">
            <p:pic>
              <p:nvPicPr>
                <p:cNvPr id="19" name="Ink 18">
                  <a:extLst>
                    <a:ext uri="{FF2B5EF4-FFF2-40B4-BE49-F238E27FC236}">
                      <a16:creationId xmlns:a16="http://schemas.microsoft.com/office/drawing/2014/main" id="{D482E0D0-E5C3-3EEB-6431-DF44DBF6BA4B}"/>
                    </a:ext>
                  </a:extLst>
                </p:cNvPr>
                <p:cNvPicPr/>
                <p:nvPr/>
              </p:nvPicPr>
              <p:blipFill>
                <a:blip r:embed="rId25"/>
                <a:stretch>
                  <a:fillRect/>
                </a:stretch>
              </p:blipFill>
              <p:spPr>
                <a:xfrm>
                  <a:off x="5066212" y="2903782"/>
                  <a:ext cx="1288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57BB35D7-5ADE-BF6D-08F6-5051410AB0CD}"/>
                    </a:ext>
                  </a:extLst>
                </p14:cNvPr>
                <p14:cNvContentPartPr/>
                <p14:nvPr/>
              </p14:nvContentPartPr>
              <p14:xfrm>
                <a:off x="4983052" y="3577702"/>
                <a:ext cx="18720" cy="294120"/>
              </p14:xfrm>
            </p:contentPart>
          </mc:Choice>
          <mc:Fallback xmlns="">
            <p:pic>
              <p:nvPicPr>
                <p:cNvPr id="25" name="Ink 24">
                  <a:extLst>
                    <a:ext uri="{FF2B5EF4-FFF2-40B4-BE49-F238E27FC236}">
                      <a16:creationId xmlns:a16="http://schemas.microsoft.com/office/drawing/2014/main" id="{57BB35D7-5ADE-BF6D-08F6-5051410AB0CD}"/>
                    </a:ext>
                  </a:extLst>
                </p:cNvPr>
                <p:cNvPicPr/>
                <p:nvPr/>
              </p:nvPicPr>
              <p:blipFill>
                <a:blip r:embed="rId27"/>
                <a:stretch>
                  <a:fillRect/>
                </a:stretch>
              </p:blipFill>
              <p:spPr>
                <a:xfrm>
                  <a:off x="4974052" y="3568702"/>
                  <a:ext cx="36360" cy="311760"/>
                </a:xfrm>
                <a:prstGeom prst="rect">
                  <a:avLst/>
                </a:prstGeom>
              </p:spPr>
            </p:pic>
          </mc:Fallback>
        </mc:AlternateContent>
      </p:grpSp>
      <p:grpSp>
        <p:nvGrpSpPr>
          <p:cNvPr id="34" name="Group 33">
            <a:extLst>
              <a:ext uri="{FF2B5EF4-FFF2-40B4-BE49-F238E27FC236}">
                <a16:creationId xmlns:a16="http://schemas.microsoft.com/office/drawing/2014/main" id="{D9A40699-9013-41E1-20A8-37808C8CFA61}"/>
              </a:ext>
            </a:extLst>
          </p:cNvPr>
          <p:cNvGrpSpPr/>
          <p:nvPr/>
        </p:nvGrpSpPr>
        <p:grpSpPr>
          <a:xfrm>
            <a:off x="4576612" y="4011862"/>
            <a:ext cx="815760" cy="239760"/>
            <a:chOff x="4576612" y="4011862"/>
            <a:chExt cx="815760" cy="239760"/>
          </a:xfrm>
        </p:grpSpPr>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53BB51F5-8B87-3DA5-8A04-1CB61379E89E}"/>
                    </a:ext>
                  </a:extLst>
                </p14:cNvPr>
                <p14:cNvContentPartPr/>
                <p14:nvPr/>
              </p14:nvContentPartPr>
              <p14:xfrm>
                <a:off x="4576612" y="4011862"/>
                <a:ext cx="167040" cy="239760"/>
              </p14:xfrm>
            </p:contentPart>
          </mc:Choice>
          <mc:Fallback xmlns="">
            <p:pic>
              <p:nvPicPr>
                <p:cNvPr id="26" name="Ink 25">
                  <a:extLst>
                    <a:ext uri="{FF2B5EF4-FFF2-40B4-BE49-F238E27FC236}">
                      <a16:creationId xmlns:a16="http://schemas.microsoft.com/office/drawing/2014/main" id="{53BB51F5-8B87-3DA5-8A04-1CB61379E89E}"/>
                    </a:ext>
                  </a:extLst>
                </p:cNvPr>
                <p:cNvPicPr/>
                <p:nvPr/>
              </p:nvPicPr>
              <p:blipFill>
                <a:blip r:embed="rId29"/>
                <a:stretch>
                  <a:fillRect/>
                </a:stretch>
              </p:blipFill>
              <p:spPr>
                <a:xfrm>
                  <a:off x="4567972" y="4002862"/>
                  <a:ext cx="1846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Ink 26">
                  <a:extLst>
                    <a:ext uri="{FF2B5EF4-FFF2-40B4-BE49-F238E27FC236}">
                      <a16:creationId xmlns:a16="http://schemas.microsoft.com/office/drawing/2014/main" id="{4AF62BFA-2EEF-FC10-2AA9-27B532A18065}"/>
                    </a:ext>
                  </a:extLst>
                </p14:cNvPr>
                <p14:cNvContentPartPr/>
                <p14:nvPr/>
              </p14:nvContentPartPr>
              <p14:xfrm>
                <a:off x="4793332" y="4103302"/>
                <a:ext cx="127440" cy="115200"/>
              </p14:xfrm>
            </p:contentPart>
          </mc:Choice>
          <mc:Fallback xmlns="">
            <p:pic>
              <p:nvPicPr>
                <p:cNvPr id="27" name="Ink 26">
                  <a:extLst>
                    <a:ext uri="{FF2B5EF4-FFF2-40B4-BE49-F238E27FC236}">
                      <a16:creationId xmlns:a16="http://schemas.microsoft.com/office/drawing/2014/main" id="{4AF62BFA-2EEF-FC10-2AA9-27B532A18065}"/>
                    </a:ext>
                  </a:extLst>
                </p:cNvPr>
                <p:cNvPicPr/>
                <p:nvPr/>
              </p:nvPicPr>
              <p:blipFill>
                <a:blip r:embed="rId31"/>
                <a:stretch>
                  <a:fillRect/>
                </a:stretch>
              </p:blipFill>
              <p:spPr>
                <a:xfrm>
                  <a:off x="4784692" y="4094662"/>
                  <a:ext cx="1450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Ink 27">
                  <a:extLst>
                    <a:ext uri="{FF2B5EF4-FFF2-40B4-BE49-F238E27FC236}">
                      <a16:creationId xmlns:a16="http://schemas.microsoft.com/office/drawing/2014/main" id="{EF97058A-7311-C9F7-14E9-8AE5589276F4}"/>
                    </a:ext>
                  </a:extLst>
                </p14:cNvPr>
                <p14:cNvContentPartPr/>
                <p14:nvPr/>
              </p14:nvContentPartPr>
              <p14:xfrm>
                <a:off x="5000692" y="4103662"/>
                <a:ext cx="120960" cy="113040"/>
              </p14:xfrm>
            </p:contentPart>
          </mc:Choice>
          <mc:Fallback xmlns="">
            <p:pic>
              <p:nvPicPr>
                <p:cNvPr id="28" name="Ink 27">
                  <a:extLst>
                    <a:ext uri="{FF2B5EF4-FFF2-40B4-BE49-F238E27FC236}">
                      <a16:creationId xmlns:a16="http://schemas.microsoft.com/office/drawing/2014/main" id="{EF97058A-7311-C9F7-14E9-8AE5589276F4}"/>
                    </a:ext>
                  </a:extLst>
                </p:cNvPr>
                <p:cNvPicPr/>
                <p:nvPr/>
              </p:nvPicPr>
              <p:blipFill>
                <a:blip r:embed="rId33"/>
                <a:stretch>
                  <a:fillRect/>
                </a:stretch>
              </p:blipFill>
              <p:spPr>
                <a:xfrm>
                  <a:off x="4991692" y="4095022"/>
                  <a:ext cx="1386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a16="http://schemas.microsoft.com/office/drawing/2014/main" id="{EFBB284C-745C-D5BD-3C30-D0AC3E874170}"/>
                    </a:ext>
                  </a:extLst>
                </p14:cNvPr>
                <p14:cNvContentPartPr/>
                <p14:nvPr/>
              </p14:nvContentPartPr>
              <p14:xfrm>
                <a:off x="5236852" y="4039582"/>
                <a:ext cx="116640" cy="159120"/>
              </p14:xfrm>
            </p:contentPart>
          </mc:Choice>
          <mc:Fallback xmlns="">
            <p:pic>
              <p:nvPicPr>
                <p:cNvPr id="29" name="Ink 28">
                  <a:extLst>
                    <a:ext uri="{FF2B5EF4-FFF2-40B4-BE49-F238E27FC236}">
                      <a16:creationId xmlns:a16="http://schemas.microsoft.com/office/drawing/2014/main" id="{EFBB284C-745C-D5BD-3C30-D0AC3E874170}"/>
                    </a:ext>
                  </a:extLst>
                </p:cNvPr>
                <p:cNvPicPr/>
                <p:nvPr/>
              </p:nvPicPr>
              <p:blipFill>
                <a:blip r:embed="rId35"/>
                <a:stretch>
                  <a:fillRect/>
                </a:stretch>
              </p:blipFill>
              <p:spPr>
                <a:xfrm>
                  <a:off x="5228212" y="4030942"/>
                  <a:ext cx="13428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Ink 29">
                  <a:extLst>
                    <a:ext uri="{FF2B5EF4-FFF2-40B4-BE49-F238E27FC236}">
                      <a16:creationId xmlns:a16="http://schemas.microsoft.com/office/drawing/2014/main" id="{EAB2F824-4BA6-03B5-8AA5-C6061B5441F2}"/>
                    </a:ext>
                  </a:extLst>
                </p14:cNvPr>
                <p14:cNvContentPartPr/>
                <p14:nvPr/>
              </p14:nvContentPartPr>
              <p14:xfrm>
                <a:off x="5240452" y="4019062"/>
                <a:ext cx="151920" cy="37800"/>
              </p14:xfrm>
            </p:contentPart>
          </mc:Choice>
          <mc:Fallback xmlns="">
            <p:pic>
              <p:nvPicPr>
                <p:cNvPr id="30" name="Ink 29">
                  <a:extLst>
                    <a:ext uri="{FF2B5EF4-FFF2-40B4-BE49-F238E27FC236}">
                      <a16:creationId xmlns:a16="http://schemas.microsoft.com/office/drawing/2014/main" id="{EAB2F824-4BA6-03B5-8AA5-C6061B5441F2}"/>
                    </a:ext>
                  </a:extLst>
                </p:cNvPr>
                <p:cNvPicPr/>
                <p:nvPr/>
              </p:nvPicPr>
              <p:blipFill>
                <a:blip r:embed="rId37"/>
                <a:stretch>
                  <a:fillRect/>
                </a:stretch>
              </p:blipFill>
              <p:spPr>
                <a:xfrm>
                  <a:off x="5231812" y="4010062"/>
                  <a:ext cx="169560" cy="55440"/>
                </a:xfrm>
                <a:prstGeom prst="rect">
                  <a:avLst/>
                </a:prstGeom>
              </p:spPr>
            </p:pic>
          </mc:Fallback>
        </mc:AlternateContent>
      </p:grpSp>
      <p:grpSp>
        <p:nvGrpSpPr>
          <p:cNvPr id="54" name="Group 53">
            <a:extLst>
              <a:ext uri="{FF2B5EF4-FFF2-40B4-BE49-F238E27FC236}">
                <a16:creationId xmlns:a16="http://schemas.microsoft.com/office/drawing/2014/main" id="{4C4EE85A-D7F0-0B37-DB5C-906E7AD61100}"/>
              </a:ext>
            </a:extLst>
          </p:cNvPr>
          <p:cNvGrpSpPr/>
          <p:nvPr/>
        </p:nvGrpSpPr>
        <p:grpSpPr>
          <a:xfrm>
            <a:off x="7554172" y="2835382"/>
            <a:ext cx="2163240" cy="1369440"/>
            <a:chOff x="7554172" y="2835382"/>
            <a:chExt cx="2163240" cy="1369440"/>
          </a:xfrm>
        </p:grpSpPr>
        <mc:AlternateContent xmlns:mc="http://schemas.openxmlformats.org/markup-compatibility/2006" xmlns:p14="http://schemas.microsoft.com/office/powerpoint/2010/main">
          <mc:Choice Requires="p14">
            <p:contentPart p14:bwMode="auto" r:id="rId38">
              <p14:nvContentPartPr>
                <p14:cNvPr id="13" name="Ink 12">
                  <a:extLst>
                    <a:ext uri="{FF2B5EF4-FFF2-40B4-BE49-F238E27FC236}">
                      <a16:creationId xmlns:a16="http://schemas.microsoft.com/office/drawing/2014/main" id="{F3FE8D57-59C4-858C-210C-F4909970EE4F}"/>
                    </a:ext>
                  </a:extLst>
                </p14:cNvPr>
                <p14:cNvContentPartPr/>
                <p14:nvPr/>
              </p14:nvContentPartPr>
              <p14:xfrm>
                <a:off x="7590892" y="3162982"/>
                <a:ext cx="14040" cy="384480"/>
              </p14:xfrm>
            </p:contentPart>
          </mc:Choice>
          <mc:Fallback xmlns="">
            <p:pic>
              <p:nvPicPr>
                <p:cNvPr id="13" name="Ink 12">
                  <a:extLst>
                    <a:ext uri="{FF2B5EF4-FFF2-40B4-BE49-F238E27FC236}">
                      <a16:creationId xmlns:a16="http://schemas.microsoft.com/office/drawing/2014/main" id="{F3FE8D57-59C4-858C-210C-F4909970EE4F}"/>
                    </a:ext>
                  </a:extLst>
                </p:cNvPr>
                <p:cNvPicPr/>
                <p:nvPr/>
              </p:nvPicPr>
              <p:blipFill>
                <a:blip r:embed="rId39"/>
                <a:stretch>
                  <a:fillRect/>
                </a:stretch>
              </p:blipFill>
              <p:spPr>
                <a:xfrm>
                  <a:off x="7581892" y="3154342"/>
                  <a:ext cx="3168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4" name="Ink 13">
                  <a:extLst>
                    <a:ext uri="{FF2B5EF4-FFF2-40B4-BE49-F238E27FC236}">
                      <a16:creationId xmlns:a16="http://schemas.microsoft.com/office/drawing/2014/main" id="{10029EEF-FC53-ECC4-7CDD-A5046DDF53C0}"/>
                    </a:ext>
                  </a:extLst>
                </p14:cNvPr>
                <p14:cNvContentPartPr/>
                <p14:nvPr/>
              </p14:nvContentPartPr>
              <p14:xfrm>
                <a:off x="7554172" y="3553222"/>
                <a:ext cx="2086200" cy="58320"/>
              </p14:xfrm>
            </p:contentPart>
          </mc:Choice>
          <mc:Fallback xmlns="">
            <p:pic>
              <p:nvPicPr>
                <p:cNvPr id="14" name="Ink 13">
                  <a:extLst>
                    <a:ext uri="{FF2B5EF4-FFF2-40B4-BE49-F238E27FC236}">
                      <a16:creationId xmlns:a16="http://schemas.microsoft.com/office/drawing/2014/main" id="{10029EEF-FC53-ECC4-7CDD-A5046DDF53C0}"/>
                    </a:ext>
                  </a:extLst>
                </p:cNvPr>
                <p:cNvPicPr/>
                <p:nvPr/>
              </p:nvPicPr>
              <p:blipFill>
                <a:blip r:embed="rId41"/>
                <a:stretch>
                  <a:fillRect/>
                </a:stretch>
              </p:blipFill>
              <p:spPr>
                <a:xfrm>
                  <a:off x="7545532" y="3544582"/>
                  <a:ext cx="21038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5" name="Ink 14">
                  <a:extLst>
                    <a:ext uri="{FF2B5EF4-FFF2-40B4-BE49-F238E27FC236}">
                      <a16:creationId xmlns:a16="http://schemas.microsoft.com/office/drawing/2014/main" id="{8C28798D-86E2-1846-1AD2-26208AB3401C}"/>
                    </a:ext>
                  </a:extLst>
                </p14:cNvPr>
                <p14:cNvContentPartPr/>
                <p14:nvPr/>
              </p14:nvContentPartPr>
              <p14:xfrm>
                <a:off x="7647772" y="3116542"/>
                <a:ext cx="2069640" cy="536400"/>
              </p14:xfrm>
            </p:contentPart>
          </mc:Choice>
          <mc:Fallback xmlns="">
            <p:pic>
              <p:nvPicPr>
                <p:cNvPr id="15" name="Ink 14">
                  <a:extLst>
                    <a:ext uri="{FF2B5EF4-FFF2-40B4-BE49-F238E27FC236}">
                      <a16:creationId xmlns:a16="http://schemas.microsoft.com/office/drawing/2014/main" id="{8C28798D-86E2-1846-1AD2-26208AB3401C}"/>
                    </a:ext>
                  </a:extLst>
                </p:cNvPr>
                <p:cNvPicPr/>
                <p:nvPr/>
              </p:nvPicPr>
              <p:blipFill>
                <a:blip r:embed="rId43"/>
                <a:stretch>
                  <a:fillRect/>
                </a:stretch>
              </p:blipFill>
              <p:spPr>
                <a:xfrm>
                  <a:off x="7639132" y="3107902"/>
                  <a:ext cx="2087280" cy="554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 name="Ink 19">
                  <a:extLst>
                    <a:ext uri="{FF2B5EF4-FFF2-40B4-BE49-F238E27FC236}">
                      <a16:creationId xmlns:a16="http://schemas.microsoft.com/office/drawing/2014/main" id="{99C5D83D-D8D4-3371-01A3-A59F70E9CA7F}"/>
                    </a:ext>
                  </a:extLst>
                </p14:cNvPr>
                <p14:cNvContentPartPr/>
                <p14:nvPr/>
              </p14:nvContentPartPr>
              <p14:xfrm>
                <a:off x="7829932" y="2835382"/>
                <a:ext cx="129960" cy="204480"/>
              </p14:xfrm>
            </p:contentPart>
          </mc:Choice>
          <mc:Fallback xmlns="">
            <p:pic>
              <p:nvPicPr>
                <p:cNvPr id="20" name="Ink 19">
                  <a:extLst>
                    <a:ext uri="{FF2B5EF4-FFF2-40B4-BE49-F238E27FC236}">
                      <a16:creationId xmlns:a16="http://schemas.microsoft.com/office/drawing/2014/main" id="{99C5D83D-D8D4-3371-01A3-A59F70E9CA7F}"/>
                    </a:ext>
                  </a:extLst>
                </p:cNvPr>
                <p:cNvPicPr/>
                <p:nvPr/>
              </p:nvPicPr>
              <p:blipFill>
                <a:blip r:embed="rId45"/>
                <a:stretch>
                  <a:fillRect/>
                </a:stretch>
              </p:blipFill>
              <p:spPr>
                <a:xfrm>
                  <a:off x="7820932" y="2826382"/>
                  <a:ext cx="1476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1" name="Ink 20">
                  <a:extLst>
                    <a:ext uri="{FF2B5EF4-FFF2-40B4-BE49-F238E27FC236}">
                      <a16:creationId xmlns:a16="http://schemas.microsoft.com/office/drawing/2014/main" id="{0732E013-28FB-3FD0-F22C-A5CE83AD95BA}"/>
                    </a:ext>
                  </a:extLst>
                </p14:cNvPr>
                <p14:cNvContentPartPr/>
                <p14:nvPr/>
              </p14:nvContentPartPr>
              <p14:xfrm>
                <a:off x="7853332" y="2884702"/>
                <a:ext cx="222480" cy="167400"/>
              </p14:xfrm>
            </p:contentPart>
          </mc:Choice>
          <mc:Fallback xmlns="">
            <p:pic>
              <p:nvPicPr>
                <p:cNvPr id="21" name="Ink 20">
                  <a:extLst>
                    <a:ext uri="{FF2B5EF4-FFF2-40B4-BE49-F238E27FC236}">
                      <a16:creationId xmlns:a16="http://schemas.microsoft.com/office/drawing/2014/main" id="{0732E013-28FB-3FD0-F22C-A5CE83AD95BA}"/>
                    </a:ext>
                  </a:extLst>
                </p:cNvPr>
                <p:cNvPicPr/>
                <p:nvPr/>
              </p:nvPicPr>
              <p:blipFill>
                <a:blip r:embed="rId47"/>
                <a:stretch>
                  <a:fillRect/>
                </a:stretch>
              </p:blipFill>
              <p:spPr>
                <a:xfrm>
                  <a:off x="7844692" y="2876062"/>
                  <a:ext cx="240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2" name="Ink 21">
                  <a:extLst>
                    <a:ext uri="{FF2B5EF4-FFF2-40B4-BE49-F238E27FC236}">
                      <a16:creationId xmlns:a16="http://schemas.microsoft.com/office/drawing/2014/main" id="{A1DD72EC-D11B-4CAF-C3FC-65AD64F84A26}"/>
                    </a:ext>
                  </a:extLst>
                </p14:cNvPr>
                <p14:cNvContentPartPr/>
                <p14:nvPr/>
              </p14:nvContentPartPr>
              <p14:xfrm>
                <a:off x="8072212" y="2909542"/>
                <a:ext cx="64800" cy="87480"/>
              </p14:xfrm>
            </p:contentPart>
          </mc:Choice>
          <mc:Fallback xmlns="">
            <p:pic>
              <p:nvPicPr>
                <p:cNvPr id="22" name="Ink 21">
                  <a:extLst>
                    <a:ext uri="{FF2B5EF4-FFF2-40B4-BE49-F238E27FC236}">
                      <a16:creationId xmlns:a16="http://schemas.microsoft.com/office/drawing/2014/main" id="{A1DD72EC-D11B-4CAF-C3FC-65AD64F84A26}"/>
                    </a:ext>
                  </a:extLst>
                </p:cNvPr>
                <p:cNvPicPr/>
                <p:nvPr/>
              </p:nvPicPr>
              <p:blipFill>
                <a:blip r:embed="rId49"/>
                <a:stretch>
                  <a:fillRect/>
                </a:stretch>
              </p:blipFill>
              <p:spPr>
                <a:xfrm>
                  <a:off x="8063212" y="2900542"/>
                  <a:ext cx="82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3" name="Ink 22">
                  <a:extLst>
                    <a:ext uri="{FF2B5EF4-FFF2-40B4-BE49-F238E27FC236}">
                      <a16:creationId xmlns:a16="http://schemas.microsoft.com/office/drawing/2014/main" id="{DF6DF87C-B12B-0A9E-C4A8-41C3482D6317}"/>
                    </a:ext>
                  </a:extLst>
                </p14:cNvPr>
                <p14:cNvContentPartPr/>
                <p14:nvPr/>
              </p14:nvContentPartPr>
              <p14:xfrm>
                <a:off x="8168692" y="2894422"/>
                <a:ext cx="78480" cy="79200"/>
              </p14:xfrm>
            </p:contentPart>
          </mc:Choice>
          <mc:Fallback xmlns="">
            <p:pic>
              <p:nvPicPr>
                <p:cNvPr id="23" name="Ink 22">
                  <a:extLst>
                    <a:ext uri="{FF2B5EF4-FFF2-40B4-BE49-F238E27FC236}">
                      <a16:creationId xmlns:a16="http://schemas.microsoft.com/office/drawing/2014/main" id="{DF6DF87C-B12B-0A9E-C4A8-41C3482D6317}"/>
                    </a:ext>
                  </a:extLst>
                </p:cNvPr>
                <p:cNvPicPr/>
                <p:nvPr/>
              </p:nvPicPr>
              <p:blipFill>
                <a:blip r:embed="rId51"/>
                <a:stretch>
                  <a:fillRect/>
                </a:stretch>
              </p:blipFill>
              <p:spPr>
                <a:xfrm>
                  <a:off x="8160052" y="2885782"/>
                  <a:ext cx="961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4" name="Ink 23">
                  <a:extLst>
                    <a:ext uri="{FF2B5EF4-FFF2-40B4-BE49-F238E27FC236}">
                      <a16:creationId xmlns:a16="http://schemas.microsoft.com/office/drawing/2014/main" id="{8CDC47DC-240A-D83D-F887-50DC0DD8ED8F}"/>
                    </a:ext>
                  </a:extLst>
                </p14:cNvPr>
                <p14:cNvContentPartPr/>
                <p14:nvPr/>
              </p14:nvContentPartPr>
              <p14:xfrm>
                <a:off x="8317012" y="2896582"/>
                <a:ext cx="230760" cy="178560"/>
              </p14:xfrm>
            </p:contentPart>
          </mc:Choice>
          <mc:Fallback xmlns="">
            <p:pic>
              <p:nvPicPr>
                <p:cNvPr id="24" name="Ink 23">
                  <a:extLst>
                    <a:ext uri="{FF2B5EF4-FFF2-40B4-BE49-F238E27FC236}">
                      <a16:creationId xmlns:a16="http://schemas.microsoft.com/office/drawing/2014/main" id="{8CDC47DC-240A-D83D-F887-50DC0DD8ED8F}"/>
                    </a:ext>
                  </a:extLst>
                </p:cNvPr>
                <p:cNvPicPr/>
                <p:nvPr/>
              </p:nvPicPr>
              <p:blipFill>
                <a:blip r:embed="rId53"/>
                <a:stretch>
                  <a:fillRect/>
                </a:stretch>
              </p:blipFill>
              <p:spPr>
                <a:xfrm>
                  <a:off x="8308012" y="2887942"/>
                  <a:ext cx="2484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1" name="Ink 40">
                  <a:extLst>
                    <a:ext uri="{FF2B5EF4-FFF2-40B4-BE49-F238E27FC236}">
                      <a16:creationId xmlns:a16="http://schemas.microsoft.com/office/drawing/2014/main" id="{1155B746-F67C-9261-F5D7-ED0B4461AFFD}"/>
                    </a:ext>
                  </a:extLst>
                </p14:cNvPr>
                <p14:cNvContentPartPr/>
                <p14:nvPr/>
              </p14:nvContentPartPr>
              <p14:xfrm>
                <a:off x="7842892" y="3560782"/>
                <a:ext cx="32400" cy="295200"/>
              </p14:xfrm>
            </p:contentPart>
          </mc:Choice>
          <mc:Fallback xmlns="">
            <p:pic>
              <p:nvPicPr>
                <p:cNvPr id="41" name="Ink 40">
                  <a:extLst>
                    <a:ext uri="{FF2B5EF4-FFF2-40B4-BE49-F238E27FC236}">
                      <a16:creationId xmlns:a16="http://schemas.microsoft.com/office/drawing/2014/main" id="{1155B746-F67C-9261-F5D7-ED0B4461AFFD}"/>
                    </a:ext>
                  </a:extLst>
                </p:cNvPr>
                <p:cNvPicPr/>
                <p:nvPr/>
              </p:nvPicPr>
              <p:blipFill>
                <a:blip r:embed="rId55"/>
                <a:stretch>
                  <a:fillRect/>
                </a:stretch>
              </p:blipFill>
              <p:spPr>
                <a:xfrm>
                  <a:off x="7833892" y="3552142"/>
                  <a:ext cx="500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Ink 41">
                  <a:extLst>
                    <a:ext uri="{FF2B5EF4-FFF2-40B4-BE49-F238E27FC236}">
                      <a16:creationId xmlns:a16="http://schemas.microsoft.com/office/drawing/2014/main" id="{32F12AB1-E84C-5158-AC08-D6FA96BFC838}"/>
                    </a:ext>
                  </a:extLst>
                </p14:cNvPr>
                <p14:cNvContentPartPr/>
                <p14:nvPr/>
              </p14:nvContentPartPr>
              <p14:xfrm>
                <a:off x="7796092" y="3804862"/>
                <a:ext cx="67320" cy="100800"/>
              </p14:xfrm>
            </p:contentPart>
          </mc:Choice>
          <mc:Fallback xmlns="">
            <p:pic>
              <p:nvPicPr>
                <p:cNvPr id="42" name="Ink 41">
                  <a:extLst>
                    <a:ext uri="{FF2B5EF4-FFF2-40B4-BE49-F238E27FC236}">
                      <a16:creationId xmlns:a16="http://schemas.microsoft.com/office/drawing/2014/main" id="{32F12AB1-E84C-5158-AC08-D6FA96BFC838}"/>
                    </a:ext>
                  </a:extLst>
                </p:cNvPr>
                <p:cNvPicPr/>
                <p:nvPr/>
              </p:nvPicPr>
              <p:blipFill>
                <a:blip r:embed="rId57"/>
                <a:stretch>
                  <a:fillRect/>
                </a:stretch>
              </p:blipFill>
              <p:spPr>
                <a:xfrm>
                  <a:off x="7787452" y="3795862"/>
                  <a:ext cx="849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Ink 42">
                  <a:extLst>
                    <a:ext uri="{FF2B5EF4-FFF2-40B4-BE49-F238E27FC236}">
                      <a16:creationId xmlns:a16="http://schemas.microsoft.com/office/drawing/2014/main" id="{B950AB78-0EF5-C88C-E8B4-7484AF0B1E05}"/>
                    </a:ext>
                  </a:extLst>
                </p14:cNvPr>
                <p14:cNvContentPartPr/>
                <p14:nvPr/>
              </p14:nvContentPartPr>
              <p14:xfrm>
                <a:off x="7913092" y="3829702"/>
                <a:ext cx="73080" cy="68760"/>
              </p14:xfrm>
            </p:contentPart>
          </mc:Choice>
          <mc:Fallback xmlns="">
            <p:pic>
              <p:nvPicPr>
                <p:cNvPr id="43" name="Ink 42">
                  <a:extLst>
                    <a:ext uri="{FF2B5EF4-FFF2-40B4-BE49-F238E27FC236}">
                      <a16:creationId xmlns:a16="http://schemas.microsoft.com/office/drawing/2014/main" id="{B950AB78-0EF5-C88C-E8B4-7484AF0B1E05}"/>
                    </a:ext>
                  </a:extLst>
                </p:cNvPr>
                <p:cNvPicPr/>
                <p:nvPr/>
              </p:nvPicPr>
              <p:blipFill>
                <a:blip r:embed="rId59"/>
                <a:stretch>
                  <a:fillRect/>
                </a:stretch>
              </p:blipFill>
              <p:spPr>
                <a:xfrm>
                  <a:off x="7904452" y="3821062"/>
                  <a:ext cx="907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4" name="Ink 43">
                  <a:extLst>
                    <a:ext uri="{FF2B5EF4-FFF2-40B4-BE49-F238E27FC236}">
                      <a16:creationId xmlns:a16="http://schemas.microsoft.com/office/drawing/2014/main" id="{6C77692F-1E60-5153-6439-E1E8A90667A8}"/>
                    </a:ext>
                  </a:extLst>
                </p14:cNvPr>
                <p14:cNvContentPartPr/>
                <p14:nvPr/>
              </p14:nvContentPartPr>
              <p14:xfrm>
                <a:off x="7732012" y="3993142"/>
                <a:ext cx="129960" cy="200880"/>
              </p14:xfrm>
            </p:contentPart>
          </mc:Choice>
          <mc:Fallback xmlns="">
            <p:pic>
              <p:nvPicPr>
                <p:cNvPr id="44" name="Ink 43">
                  <a:extLst>
                    <a:ext uri="{FF2B5EF4-FFF2-40B4-BE49-F238E27FC236}">
                      <a16:creationId xmlns:a16="http://schemas.microsoft.com/office/drawing/2014/main" id="{6C77692F-1E60-5153-6439-E1E8A90667A8}"/>
                    </a:ext>
                  </a:extLst>
                </p:cNvPr>
                <p:cNvPicPr/>
                <p:nvPr/>
              </p:nvPicPr>
              <p:blipFill>
                <a:blip r:embed="rId61"/>
                <a:stretch>
                  <a:fillRect/>
                </a:stretch>
              </p:blipFill>
              <p:spPr>
                <a:xfrm>
                  <a:off x="7723012" y="3984142"/>
                  <a:ext cx="1476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Ink 44">
                  <a:extLst>
                    <a:ext uri="{FF2B5EF4-FFF2-40B4-BE49-F238E27FC236}">
                      <a16:creationId xmlns:a16="http://schemas.microsoft.com/office/drawing/2014/main" id="{8CC879E0-601F-3229-6D5E-5BA14D501FD4}"/>
                    </a:ext>
                  </a:extLst>
                </p14:cNvPr>
                <p14:cNvContentPartPr/>
                <p14:nvPr/>
              </p14:nvContentPartPr>
              <p14:xfrm>
                <a:off x="7787812" y="4107622"/>
                <a:ext cx="109080" cy="28800"/>
              </p14:xfrm>
            </p:contentPart>
          </mc:Choice>
          <mc:Fallback xmlns="">
            <p:pic>
              <p:nvPicPr>
                <p:cNvPr id="45" name="Ink 44">
                  <a:extLst>
                    <a:ext uri="{FF2B5EF4-FFF2-40B4-BE49-F238E27FC236}">
                      <a16:creationId xmlns:a16="http://schemas.microsoft.com/office/drawing/2014/main" id="{8CC879E0-601F-3229-6D5E-5BA14D501FD4}"/>
                    </a:ext>
                  </a:extLst>
                </p:cNvPr>
                <p:cNvPicPr/>
                <p:nvPr/>
              </p:nvPicPr>
              <p:blipFill>
                <a:blip r:embed="rId63"/>
                <a:stretch>
                  <a:fillRect/>
                </a:stretch>
              </p:blipFill>
              <p:spPr>
                <a:xfrm>
                  <a:off x="7779172" y="4098622"/>
                  <a:ext cx="1267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6" name="Ink 45">
                  <a:extLst>
                    <a:ext uri="{FF2B5EF4-FFF2-40B4-BE49-F238E27FC236}">
                      <a16:creationId xmlns:a16="http://schemas.microsoft.com/office/drawing/2014/main" id="{214B2313-8D26-6839-AF60-2C24B009413D}"/>
                    </a:ext>
                  </a:extLst>
                </p14:cNvPr>
                <p14:cNvContentPartPr/>
                <p14:nvPr/>
              </p14:nvContentPartPr>
              <p14:xfrm>
                <a:off x="7934332" y="4086022"/>
                <a:ext cx="91800" cy="107280"/>
              </p14:xfrm>
            </p:contentPart>
          </mc:Choice>
          <mc:Fallback xmlns="">
            <p:pic>
              <p:nvPicPr>
                <p:cNvPr id="46" name="Ink 45">
                  <a:extLst>
                    <a:ext uri="{FF2B5EF4-FFF2-40B4-BE49-F238E27FC236}">
                      <a16:creationId xmlns:a16="http://schemas.microsoft.com/office/drawing/2014/main" id="{214B2313-8D26-6839-AF60-2C24B009413D}"/>
                    </a:ext>
                  </a:extLst>
                </p:cNvPr>
                <p:cNvPicPr/>
                <p:nvPr/>
              </p:nvPicPr>
              <p:blipFill>
                <a:blip r:embed="rId65"/>
                <a:stretch>
                  <a:fillRect/>
                </a:stretch>
              </p:blipFill>
              <p:spPr>
                <a:xfrm>
                  <a:off x="7925692" y="4077022"/>
                  <a:ext cx="1094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7" name="Ink 46">
                  <a:extLst>
                    <a:ext uri="{FF2B5EF4-FFF2-40B4-BE49-F238E27FC236}">
                      <a16:creationId xmlns:a16="http://schemas.microsoft.com/office/drawing/2014/main" id="{7A6200B1-AFC0-778F-A13E-2A6DC1AFEFA8}"/>
                    </a:ext>
                  </a:extLst>
                </p14:cNvPr>
                <p14:cNvContentPartPr/>
                <p14:nvPr/>
              </p14:nvContentPartPr>
              <p14:xfrm>
                <a:off x="8069692" y="4087462"/>
                <a:ext cx="128880" cy="117360"/>
              </p14:xfrm>
            </p:contentPart>
          </mc:Choice>
          <mc:Fallback xmlns="">
            <p:pic>
              <p:nvPicPr>
                <p:cNvPr id="47" name="Ink 46">
                  <a:extLst>
                    <a:ext uri="{FF2B5EF4-FFF2-40B4-BE49-F238E27FC236}">
                      <a16:creationId xmlns:a16="http://schemas.microsoft.com/office/drawing/2014/main" id="{7A6200B1-AFC0-778F-A13E-2A6DC1AFEFA8}"/>
                    </a:ext>
                  </a:extLst>
                </p:cNvPr>
                <p:cNvPicPr/>
                <p:nvPr/>
              </p:nvPicPr>
              <p:blipFill>
                <a:blip r:embed="rId67"/>
                <a:stretch>
                  <a:fillRect/>
                </a:stretch>
              </p:blipFill>
              <p:spPr>
                <a:xfrm>
                  <a:off x="8061052" y="4078462"/>
                  <a:ext cx="14652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8" name="Ink 47">
                  <a:extLst>
                    <a:ext uri="{FF2B5EF4-FFF2-40B4-BE49-F238E27FC236}">
                      <a16:creationId xmlns:a16="http://schemas.microsoft.com/office/drawing/2014/main" id="{90A58DAA-BD84-0C26-AF34-08B830BEA50C}"/>
                    </a:ext>
                  </a:extLst>
                </p14:cNvPr>
                <p14:cNvContentPartPr/>
                <p14:nvPr/>
              </p14:nvContentPartPr>
              <p14:xfrm>
                <a:off x="8260852" y="4037062"/>
                <a:ext cx="107280" cy="164880"/>
              </p14:xfrm>
            </p:contentPart>
          </mc:Choice>
          <mc:Fallback xmlns="">
            <p:pic>
              <p:nvPicPr>
                <p:cNvPr id="48" name="Ink 47">
                  <a:extLst>
                    <a:ext uri="{FF2B5EF4-FFF2-40B4-BE49-F238E27FC236}">
                      <a16:creationId xmlns:a16="http://schemas.microsoft.com/office/drawing/2014/main" id="{90A58DAA-BD84-0C26-AF34-08B830BEA50C}"/>
                    </a:ext>
                  </a:extLst>
                </p:cNvPr>
                <p:cNvPicPr/>
                <p:nvPr/>
              </p:nvPicPr>
              <p:blipFill>
                <a:blip r:embed="rId69"/>
                <a:stretch>
                  <a:fillRect/>
                </a:stretch>
              </p:blipFill>
              <p:spPr>
                <a:xfrm>
                  <a:off x="8252212" y="4028062"/>
                  <a:ext cx="1249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9" name="Ink 48">
                  <a:extLst>
                    <a:ext uri="{FF2B5EF4-FFF2-40B4-BE49-F238E27FC236}">
                      <a16:creationId xmlns:a16="http://schemas.microsoft.com/office/drawing/2014/main" id="{EE27F1EF-1A27-CB20-6088-9A397302AD04}"/>
                    </a:ext>
                  </a:extLst>
                </p14:cNvPr>
                <p14:cNvContentPartPr/>
                <p14:nvPr/>
              </p14:nvContentPartPr>
              <p14:xfrm>
                <a:off x="8278492" y="4118422"/>
                <a:ext cx="88560" cy="30240"/>
              </p14:xfrm>
            </p:contentPart>
          </mc:Choice>
          <mc:Fallback xmlns="">
            <p:pic>
              <p:nvPicPr>
                <p:cNvPr id="49" name="Ink 48">
                  <a:extLst>
                    <a:ext uri="{FF2B5EF4-FFF2-40B4-BE49-F238E27FC236}">
                      <a16:creationId xmlns:a16="http://schemas.microsoft.com/office/drawing/2014/main" id="{EE27F1EF-1A27-CB20-6088-9A397302AD04}"/>
                    </a:ext>
                  </a:extLst>
                </p:cNvPr>
                <p:cNvPicPr/>
                <p:nvPr/>
              </p:nvPicPr>
              <p:blipFill>
                <a:blip r:embed="rId71"/>
                <a:stretch>
                  <a:fillRect/>
                </a:stretch>
              </p:blipFill>
              <p:spPr>
                <a:xfrm>
                  <a:off x="8269492" y="4109422"/>
                  <a:ext cx="10620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Ink 49">
                  <a:extLst>
                    <a:ext uri="{FF2B5EF4-FFF2-40B4-BE49-F238E27FC236}">
                      <a16:creationId xmlns:a16="http://schemas.microsoft.com/office/drawing/2014/main" id="{E353016A-0130-CE9D-4C6E-2401081A1E1E}"/>
                    </a:ext>
                  </a:extLst>
                </p14:cNvPr>
                <p14:cNvContentPartPr/>
                <p14:nvPr/>
              </p14:nvContentPartPr>
              <p14:xfrm>
                <a:off x="8419612" y="4087102"/>
                <a:ext cx="91440" cy="111960"/>
              </p14:xfrm>
            </p:contentPart>
          </mc:Choice>
          <mc:Fallback xmlns="">
            <p:pic>
              <p:nvPicPr>
                <p:cNvPr id="50" name="Ink 49">
                  <a:extLst>
                    <a:ext uri="{FF2B5EF4-FFF2-40B4-BE49-F238E27FC236}">
                      <a16:creationId xmlns:a16="http://schemas.microsoft.com/office/drawing/2014/main" id="{E353016A-0130-CE9D-4C6E-2401081A1E1E}"/>
                    </a:ext>
                  </a:extLst>
                </p:cNvPr>
                <p:cNvPicPr/>
                <p:nvPr/>
              </p:nvPicPr>
              <p:blipFill>
                <a:blip r:embed="rId73"/>
                <a:stretch>
                  <a:fillRect/>
                </a:stretch>
              </p:blipFill>
              <p:spPr>
                <a:xfrm>
                  <a:off x="8410972" y="4078102"/>
                  <a:ext cx="109080" cy="129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59" name="Ink 58">
                <a:extLst>
                  <a:ext uri="{FF2B5EF4-FFF2-40B4-BE49-F238E27FC236}">
                    <a16:creationId xmlns:a16="http://schemas.microsoft.com/office/drawing/2014/main" id="{AAD0376E-362D-3CF0-F945-C7452C93DB6A}"/>
                  </a:ext>
                </a:extLst>
              </p14:cNvPr>
              <p14:cNvContentPartPr/>
              <p14:nvPr/>
            </p14:nvContentPartPr>
            <p14:xfrm>
              <a:off x="5339092" y="4841662"/>
              <a:ext cx="357120" cy="14040"/>
            </p14:xfrm>
          </p:contentPart>
        </mc:Choice>
        <mc:Fallback xmlns="">
          <p:pic>
            <p:nvPicPr>
              <p:cNvPr id="59" name="Ink 58">
                <a:extLst>
                  <a:ext uri="{FF2B5EF4-FFF2-40B4-BE49-F238E27FC236}">
                    <a16:creationId xmlns:a16="http://schemas.microsoft.com/office/drawing/2014/main" id="{AAD0376E-362D-3CF0-F945-C7452C93DB6A}"/>
                  </a:ext>
                </a:extLst>
              </p:cNvPr>
              <p:cNvPicPr/>
              <p:nvPr/>
            </p:nvPicPr>
            <p:blipFill>
              <a:blip r:embed="rId75"/>
              <a:stretch>
                <a:fillRect/>
              </a:stretch>
            </p:blipFill>
            <p:spPr>
              <a:xfrm>
                <a:off x="5330092" y="4832662"/>
                <a:ext cx="3747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1" name="Ink 60">
                <a:extLst>
                  <a:ext uri="{FF2B5EF4-FFF2-40B4-BE49-F238E27FC236}">
                    <a16:creationId xmlns:a16="http://schemas.microsoft.com/office/drawing/2014/main" id="{888460D0-1C95-E2B4-42FC-6FA3E1DEEC42}"/>
                  </a:ext>
                </a:extLst>
              </p14:cNvPr>
              <p14:cNvContentPartPr/>
              <p14:nvPr/>
            </p14:nvContentPartPr>
            <p14:xfrm>
              <a:off x="8645332" y="4742302"/>
              <a:ext cx="334800" cy="20160"/>
            </p14:xfrm>
          </p:contentPart>
        </mc:Choice>
        <mc:Fallback xmlns="">
          <p:pic>
            <p:nvPicPr>
              <p:cNvPr id="61" name="Ink 60">
                <a:extLst>
                  <a:ext uri="{FF2B5EF4-FFF2-40B4-BE49-F238E27FC236}">
                    <a16:creationId xmlns:a16="http://schemas.microsoft.com/office/drawing/2014/main" id="{888460D0-1C95-E2B4-42FC-6FA3E1DEEC42}"/>
                  </a:ext>
                </a:extLst>
              </p:cNvPr>
              <p:cNvPicPr/>
              <p:nvPr/>
            </p:nvPicPr>
            <p:blipFill>
              <a:blip r:embed="rId77"/>
              <a:stretch>
                <a:fillRect/>
              </a:stretch>
            </p:blipFill>
            <p:spPr>
              <a:xfrm>
                <a:off x="8636332" y="4733662"/>
                <a:ext cx="352440" cy="37800"/>
              </a:xfrm>
              <a:prstGeom prst="rect">
                <a:avLst/>
              </a:prstGeom>
            </p:spPr>
          </p:pic>
        </mc:Fallback>
      </mc:AlternateContent>
      <p:grpSp>
        <p:nvGrpSpPr>
          <p:cNvPr id="1730" name="Group 1729">
            <a:extLst>
              <a:ext uri="{FF2B5EF4-FFF2-40B4-BE49-F238E27FC236}">
                <a16:creationId xmlns:a16="http://schemas.microsoft.com/office/drawing/2014/main" id="{F5765F57-E99D-4315-0FAF-E38207824008}"/>
              </a:ext>
            </a:extLst>
          </p:cNvPr>
          <p:cNvGrpSpPr/>
          <p:nvPr/>
        </p:nvGrpSpPr>
        <p:grpSpPr>
          <a:xfrm>
            <a:off x="4910692" y="4362862"/>
            <a:ext cx="1037160" cy="621000"/>
            <a:chOff x="4910692" y="4362862"/>
            <a:chExt cx="1037160" cy="621000"/>
          </a:xfrm>
        </p:grpSpPr>
        <mc:AlternateContent xmlns:mc="http://schemas.openxmlformats.org/markup-compatibility/2006" xmlns:p14="http://schemas.microsoft.com/office/powerpoint/2010/main">
          <mc:Choice Requires="p14">
            <p:contentPart p14:bwMode="auto" r:id="rId78">
              <p14:nvContentPartPr>
                <p14:cNvPr id="31" name="Ink 30">
                  <a:extLst>
                    <a:ext uri="{FF2B5EF4-FFF2-40B4-BE49-F238E27FC236}">
                      <a16:creationId xmlns:a16="http://schemas.microsoft.com/office/drawing/2014/main" id="{4EAF8DF3-9F20-8A42-9438-4A8B5BD69F89}"/>
                    </a:ext>
                  </a:extLst>
                </p14:cNvPr>
                <p14:cNvContentPartPr/>
                <p14:nvPr/>
              </p14:nvContentPartPr>
              <p14:xfrm>
                <a:off x="4921852" y="4393822"/>
                <a:ext cx="257400" cy="242280"/>
              </p14:xfrm>
            </p:contentPart>
          </mc:Choice>
          <mc:Fallback xmlns="">
            <p:pic>
              <p:nvPicPr>
                <p:cNvPr id="31" name="Ink 30">
                  <a:extLst>
                    <a:ext uri="{FF2B5EF4-FFF2-40B4-BE49-F238E27FC236}">
                      <a16:creationId xmlns:a16="http://schemas.microsoft.com/office/drawing/2014/main" id="{4EAF8DF3-9F20-8A42-9438-4A8B5BD69F89}"/>
                    </a:ext>
                  </a:extLst>
                </p:cNvPr>
                <p:cNvPicPr/>
                <p:nvPr/>
              </p:nvPicPr>
              <p:blipFill>
                <a:blip r:embed="rId79"/>
                <a:stretch>
                  <a:fillRect/>
                </a:stretch>
              </p:blipFill>
              <p:spPr>
                <a:xfrm>
                  <a:off x="4913212" y="4385182"/>
                  <a:ext cx="2750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2" name="Ink 31">
                  <a:extLst>
                    <a:ext uri="{FF2B5EF4-FFF2-40B4-BE49-F238E27FC236}">
                      <a16:creationId xmlns:a16="http://schemas.microsoft.com/office/drawing/2014/main" id="{C0788E81-D1C6-9180-E12C-5A6D56E58D35}"/>
                    </a:ext>
                  </a:extLst>
                </p14:cNvPr>
                <p14:cNvContentPartPr/>
                <p14:nvPr/>
              </p14:nvContentPartPr>
              <p14:xfrm>
                <a:off x="5314612" y="4530262"/>
                <a:ext cx="159840" cy="215640"/>
              </p14:xfrm>
            </p:contentPart>
          </mc:Choice>
          <mc:Fallback xmlns="">
            <p:pic>
              <p:nvPicPr>
                <p:cNvPr id="32" name="Ink 31">
                  <a:extLst>
                    <a:ext uri="{FF2B5EF4-FFF2-40B4-BE49-F238E27FC236}">
                      <a16:creationId xmlns:a16="http://schemas.microsoft.com/office/drawing/2014/main" id="{C0788E81-D1C6-9180-E12C-5A6D56E58D35}"/>
                    </a:ext>
                  </a:extLst>
                </p:cNvPr>
                <p:cNvPicPr/>
                <p:nvPr/>
              </p:nvPicPr>
              <p:blipFill>
                <a:blip r:embed="rId81"/>
                <a:stretch>
                  <a:fillRect/>
                </a:stretch>
              </p:blipFill>
              <p:spPr>
                <a:xfrm>
                  <a:off x="5305612" y="4521262"/>
                  <a:ext cx="177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7" name="Ink 36">
                  <a:extLst>
                    <a:ext uri="{FF2B5EF4-FFF2-40B4-BE49-F238E27FC236}">
                      <a16:creationId xmlns:a16="http://schemas.microsoft.com/office/drawing/2014/main" id="{DF8765BD-2F87-C479-831A-107FCB321505}"/>
                    </a:ext>
                  </a:extLst>
                </p14:cNvPr>
                <p14:cNvContentPartPr/>
                <p14:nvPr/>
              </p14:nvContentPartPr>
              <p14:xfrm>
                <a:off x="5343412" y="4558342"/>
                <a:ext cx="193680" cy="185400"/>
              </p14:xfrm>
            </p:contentPart>
          </mc:Choice>
          <mc:Fallback xmlns="">
            <p:pic>
              <p:nvPicPr>
                <p:cNvPr id="37" name="Ink 36">
                  <a:extLst>
                    <a:ext uri="{FF2B5EF4-FFF2-40B4-BE49-F238E27FC236}">
                      <a16:creationId xmlns:a16="http://schemas.microsoft.com/office/drawing/2014/main" id="{DF8765BD-2F87-C479-831A-107FCB321505}"/>
                    </a:ext>
                  </a:extLst>
                </p:cNvPr>
                <p:cNvPicPr/>
                <p:nvPr/>
              </p:nvPicPr>
              <p:blipFill>
                <a:blip r:embed="rId83"/>
                <a:stretch>
                  <a:fillRect/>
                </a:stretch>
              </p:blipFill>
              <p:spPr>
                <a:xfrm>
                  <a:off x="5334412" y="4549342"/>
                  <a:ext cx="2113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8" name="Ink 37">
                  <a:extLst>
                    <a:ext uri="{FF2B5EF4-FFF2-40B4-BE49-F238E27FC236}">
                      <a16:creationId xmlns:a16="http://schemas.microsoft.com/office/drawing/2014/main" id="{7027756B-250D-0E2A-BD3F-A90783543775}"/>
                    </a:ext>
                  </a:extLst>
                </p14:cNvPr>
                <p14:cNvContentPartPr/>
                <p14:nvPr/>
              </p14:nvContentPartPr>
              <p14:xfrm>
                <a:off x="5573092" y="4554022"/>
                <a:ext cx="141840" cy="163800"/>
              </p14:xfrm>
            </p:contentPart>
          </mc:Choice>
          <mc:Fallback xmlns="">
            <p:pic>
              <p:nvPicPr>
                <p:cNvPr id="38" name="Ink 37">
                  <a:extLst>
                    <a:ext uri="{FF2B5EF4-FFF2-40B4-BE49-F238E27FC236}">
                      <a16:creationId xmlns:a16="http://schemas.microsoft.com/office/drawing/2014/main" id="{7027756B-250D-0E2A-BD3F-A90783543775}"/>
                    </a:ext>
                  </a:extLst>
                </p:cNvPr>
                <p:cNvPicPr/>
                <p:nvPr/>
              </p:nvPicPr>
              <p:blipFill>
                <a:blip r:embed="rId85"/>
                <a:stretch>
                  <a:fillRect/>
                </a:stretch>
              </p:blipFill>
              <p:spPr>
                <a:xfrm>
                  <a:off x="5564092" y="4545382"/>
                  <a:ext cx="1594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9" name="Ink 38">
                  <a:extLst>
                    <a:ext uri="{FF2B5EF4-FFF2-40B4-BE49-F238E27FC236}">
                      <a16:creationId xmlns:a16="http://schemas.microsoft.com/office/drawing/2014/main" id="{E900EF10-3880-CA94-773A-77F135D944D4}"/>
                    </a:ext>
                  </a:extLst>
                </p14:cNvPr>
                <p14:cNvContentPartPr/>
                <p14:nvPr/>
              </p14:nvContentPartPr>
              <p14:xfrm>
                <a:off x="5602612" y="4630342"/>
                <a:ext cx="129240" cy="27360"/>
              </p14:xfrm>
            </p:contentPart>
          </mc:Choice>
          <mc:Fallback xmlns="">
            <p:pic>
              <p:nvPicPr>
                <p:cNvPr id="39" name="Ink 38">
                  <a:extLst>
                    <a:ext uri="{FF2B5EF4-FFF2-40B4-BE49-F238E27FC236}">
                      <a16:creationId xmlns:a16="http://schemas.microsoft.com/office/drawing/2014/main" id="{E900EF10-3880-CA94-773A-77F135D944D4}"/>
                    </a:ext>
                  </a:extLst>
                </p:cNvPr>
                <p:cNvPicPr/>
                <p:nvPr/>
              </p:nvPicPr>
              <p:blipFill>
                <a:blip r:embed="rId87"/>
                <a:stretch>
                  <a:fillRect/>
                </a:stretch>
              </p:blipFill>
              <p:spPr>
                <a:xfrm>
                  <a:off x="5593972" y="4621702"/>
                  <a:ext cx="1468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025B3F72-3067-CD9C-DE4A-0F30956C4A34}"/>
                    </a:ext>
                  </a:extLst>
                </p14:cNvPr>
                <p14:cNvContentPartPr/>
                <p14:nvPr/>
              </p14:nvContentPartPr>
              <p14:xfrm>
                <a:off x="4910692" y="4362862"/>
                <a:ext cx="1037160" cy="621000"/>
              </p14:xfrm>
            </p:contentPart>
          </mc:Choice>
          <mc:Fallback xmlns="">
            <p:pic>
              <p:nvPicPr>
                <p:cNvPr id="63" name="Ink 62">
                  <a:extLst>
                    <a:ext uri="{FF2B5EF4-FFF2-40B4-BE49-F238E27FC236}">
                      <a16:creationId xmlns:a16="http://schemas.microsoft.com/office/drawing/2014/main" id="{025B3F72-3067-CD9C-DE4A-0F30956C4A34}"/>
                    </a:ext>
                  </a:extLst>
                </p:cNvPr>
                <p:cNvPicPr/>
                <p:nvPr/>
              </p:nvPicPr>
              <p:blipFill>
                <a:blip r:embed="rId89"/>
                <a:stretch>
                  <a:fillRect/>
                </a:stretch>
              </p:blipFill>
              <p:spPr>
                <a:xfrm>
                  <a:off x="4902052" y="4353862"/>
                  <a:ext cx="1054800" cy="638640"/>
                </a:xfrm>
                <a:prstGeom prst="rect">
                  <a:avLst/>
                </a:prstGeom>
              </p:spPr>
            </p:pic>
          </mc:Fallback>
        </mc:AlternateContent>
      </p:grpSp>
      <p:grpSp>
        <p:nvGrpSpPr>
          <p:cNvPr id="1729" name="Group 1728">
            <a:extLst>
              <a:ext uri="{FF2B5EF4-FFF2-40B4-BE49-F238E27FC236}">
                <a16:creationId xmlns:a16="http://schemas.microsoft.com/office/drawing/2014/main" id="{0D6AA048-7D86-6BB3-E2BA-78A831D0CD3C}"/>
              </a:ext>
            </a:extLst>
          </p:cNvPr>
          <p:cNvGrpSpPr/>
          <p:nvPr/>
        </p:nvGrpSpPr>
        <p:grpSpPr>
          <a:xfrm>
            <a:off x="8026492" y="4320382"/>
            <a:ext cx="1282680" cy="572400"/>
            <a:chOff x="8026492" y="4320382"/>
            <a:chExt cx="1282680" cy="572400"/>
          </a:xfrm>
        </p:grpSpPr>
        <mc:AlternateContent xmlns:mc="http://schemas.openxmlformats.org/markup-compatibility/2006" xmlns:p14="http://schemas.microsoft.com/office/powerpoint/2010/main">
          <mc:Choice Requires="p14">
            <p:contentPart p14:bwMode="auto" r:id="rId90">
              <p14:nvContentPartPr>
                <p14:cNvPr id="51" name="Ink 50">
                  <a:extLst>
                    <a:ext uri="{FF2B5EF4-FFF2-40B4-BE49-F238E27FC236}">
                      <a16:creationId xmlns:a16="http://schemas.microsoft.com/office/drawing/2014/main" id="{9477A970-9CC9-F9E6-4E22-3889BCA5281B}"/>
                    </a:ext>
                  </a:extLst>
                </p14:cNvPr>
                <p14:cNvContentPartPr/>
                <p14:nvPr/>
              </p14:nvContentPartPr>
              <p14:xfrm>
                <a:off x="8026492" y="4342702"/>
                <a:ext cx="341640" cy="286920"/>
              </p14:xfrm>
            </p:contentPart>
          </mc:Choice>
          <mc:Fallback xmlns="">
            <p:pic>
              <p:nvPicPr>
                <p:cNvPr id="51" name="Ink 50">
                  <a:extLst>
                    <a:ext uri="{FF2B5EF4-FFF2-40B4-BE49-F238E27FC236}">
                      <a16:creationId xmlns:a16="http://schemas.microsoft.com/office/drawing/2014/main" id="{9477A970-9CC9-F9E6-4E22-3889BCA5281B}"/>
                    </a:ext>
                  </a:extLst>
                </p:cNvPr>
                <p:cNvPicPr/>
                <p:nvPr/>
              </p:nvPicPr>
              <p:blipFill>
                <a:blip r:embed="rId91"/>
                <a:stretch>
                  <a:fillRect/>
                </a:stretch>
              </p:blipFill>
              <p:spPr>
                <a:xfrm>
                  <a:off x="8017492" y="4334062"/>
                  <a:ext cx="35928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2" name="Ink 51">
                  <a:extLst>
                    <a:ext uri="{FF2B5EF4-FFF2-40B4-BE49-F238E27FC236}">
                      <a16:creationId xmlns:a16="http://schemas.microsoft.com/office/drawing/2014/main" id="{96FF335E-D6F2-4233-56C7-E92840DEA14C}"/>
                    </a:ext>
                  </a:extLst>
                </p14:cNvPr>
                <p14:cNvContentPartPr/>
                <p14:nvPr/>
              </p14:nvContentPartPr>
              <p14:xfrm>
                <a:off x="8272012" y="4501462"/>
                <a:ext cx="122400" cy="170280"/>
              </p14:xfrm>
            </p:contentPart>
          </mc:Choice>
          <mc:Fallback xmlns="">
            <p:pic>
              <p:nvPicPr>
                <p:cNvPr id="52" name="Ink 51">
                  <a:extLst>
                    <a:ext uri="{FF2B5EF4-FFF2-40B4-BE49-F238E27FC236}">
                      <a16:creationId xmlns:a16="http://schemas.microsoft.com/office/drawing/2014/main" id="{96FF335E-D6F2-4233-56C7-E92840DEA14C}"/>
                    </a:ext>
                  </a:extLst>
                </p:cNvPr>
                <p:cNvPicPr/>
                <p:nvPr/>
              </p:nvPicPr>
              <p:blipFill>
                <a:blip r:embed="rId93"/>
                <a:stretch>
                  <a:fillRect/>
                </a:stretch>
              </p:blipFill>
              <p:spPr>
                <a:xfrm>
                  <a:off x="8263012" y="4492822"/>
                  <a:ext cx="1400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5" name="Ink 54">
                  <a:extLst>
                    <a:ext uri="{FF2B5EF4-FFF2-40B4-BE49-F238E27FC236}">
                      <a16:creationId xmlns:a16="http://schemas.microsoft.com/office/drawing/2014/main" id="{70742244-5117-5450-3C6A-34A583952499}"/>
                    </a:ext>
                  </a:extLst>
                </p14:cNvPr>
                <p14:cNvContentPartPr/>
                <p14:nvPr/>
              </p14:nvContentPartPr>
              <p14:xfrm>
                <a:off x="8665132" y="4501102"/>
                <a:ext cx="13680" cy="161280"/>
              </p14:xfrm>
            </p:contentPart>
          </mc:Choice>
          <mc:Fallback xmlns="">
            <p:pic>
              <p:nvPicPr>
                <p:cNvPr id="55" name="Ink 54">
                  <a:extLst>
                    <a:ext uri="{FF2B5EF4-FFF2-40B4-BE49-F238E27FC236}">
                      <a16:creationId xmlns:a16="http://schemas.microsoft.com/office/drawing/2014/main" id="{70742244-5117-5450-3C6A-34A583952499}"/>
                    </a:ext>
                  </a:extLst>
                </p:cNvPr>
                <p:cNvPicPr/>
                <p:nvPr/>
              </p:nvPicPr>
              <p:blipFill>
                <a:blip r:embed="rId95"/>
                <a:stretch>
                  <a:fillRect/>
                </a:stretch>
              </p:blipFill>
              <p:spPr>
                <a:xfrm>
                  <a:off x="8656492" y="4492102"/>
                  <a:ext cx="31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6" name="Ink 55">
                  <a:extLst>
                    <a:ext uri="{FF2B5EF4-FFF2-40B4-BE49-F238E27FC236}">
                      <a16:creationId xmlns:a16="http://schemas.microsoft.com/office/drawing/2014/main" id="{CA00A0EE-4196-C663-D287-E3769944DA10}"/>
                    </a:ext>
                  </a:extLst>
                </p14:cNvPr>
                <p14:cNvContentPartPr/>
                <p14:nvPr/>
              </p14:nvContentPartPr>
              <p14:xfrm>
                <a:off x="8726332" y="4518742"/>
                <a:ext cx="19440" cy="114840"/>
              </p14:xfrm>
            </p:contentPart>
          </mc:Choice>
          <mc:Fallback xmlns="">
            <p:pic>
              <p:nvPicPr>
                <p:cNvPr id="56" name="Ink 55">
                  <a:extLst>
                    <a:ext uri="{FF2B5EF4-FFF2-40B4-BE49-F238E27FC236}">
                      <a16:creationId xmlns:a16="http://schemas.microsoft.com/office/drawing/2014/main" id="{CA00A0EE-4196-C663-D287-E3769944DA10}"/>
                    </a:ext>
                  </a:extLst>
                </p:cNvPr>
                <p:cNvPicPr/>
                <p:nvPr/>
              </p:nvPicPr>
              <p:blipFill>
                <a:blip r:embed="rId97"/>
                <a:stretch>
                  <a:fillRect/>
                </a:stretch>
              </p:blipFill>
              <p:spPr>
                <a:xfrm>
                  <a:off x="8717692" y="4510102"/>
                  <a:ext cx="370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7" name="Ink 56">
                  <a:extLst>
                    <a:ext uri="{FF2B5EF4-FFF2-40B4-BE49-F238E27FC236}">
                      <a16:creationId xmlns:a16="http://schemas.microsoft.com/office/drawing/2014/main" id="{50A36D4B-B561-6FB9-6407-827B9F92889F}"/>
                    </a:ext>
                  </a:extLst>
                </p14:cNvPr>
                <p14:cNvContentPartPr/>
                <p14:nvPr/>
              </p14:nvContentPartPr>
              <p14:xfrm>
                <a:off x="8732812" y="4458622"/>
                <a:ext cx="192240" cy="153000"/>
              </p14:xfrm>
            </p:contentPart>
          </mc:Choice>
          <mc:Fallback xmlns="">
            <p:pic>
              <p:nvPicPr>
                <p:cNvPr id="57" name="Ink 56">
                  <a:extLst>
                    <a:ext uri="{FF2B5EF4-FFF2-40B4-BE49-F238E27FC236}">
                      <a16:creationId xmlns:a16="http://schemas.microsoft.com/office/drawing/2014/main" id="{50A36D4B-B561-6FB9-6407-827B9F92889F}"/>
                    </a:ext>
                  </a:extLst>
                </p:cNvPr>
                <p:cNvPicPr/>
                <p:nvPr/>
              </p:nvPicPr>
              <p:blipFill>
                <a:blip r:embed="rId99"/>
                <a:stretch>
                  <a:fillRect/>
                </a:stretch>
              </p:blipFill>
              <p:spPr>
                <a:xfrm>
                  <a:off x="8723812" y="4449622"/>
                  <a:ext cx="2098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728" name="Ink 1727">
                  <a:extLst>
                    <a:ext uri="{FF2B5EF4-FFF2-40B4-BE49-F238E27FC236}">
                      <a16:creationId xmlns:a16="http://schemas.microsoft.com/office/drawing/2014/main" id="{0D5A4CB5-C821-B6AD-2487-074CD5236636}"/>
                    </a:ext>
                  </a:extLst>
                </p14:cNvPr>
                <p14:cNvContentPartPr/>
                <p14:nvPr/>
              </p14:nvContentPartPr>
              <p14:xfrm>
                <a:off x="8185252" y="4320382"/>
                <a:ext cx="1123920" cy="572400"/>
              </p14:xfrm>
            </p:contentPart>
          </mc:Choice>
          <mc:Fallback xmlns="">
            <p:pic>
              <p:nvPicPr>
                <p:cNvPr id="1728" name="Ink 1727">
                  <a:extLst>
                    <a:ext uri="{FF2B5EF4-FFF2-40B4-BE49-F238E27FC236}">
                      <a16:creationId xmlns:a16="http://schemas.microsoft.com/office/drawing/2014/main" id="{0D5A4CB5-C821-B6AD-2487-074CD5236636}"/>
                    </a:ext>
                  </a:extLst>
                </p:cNvPr>
                <p:cNvPicPr/>
                <p:nvPr/>
              </p:nvPicPr>
              <p:blipFill>
                <a:blip r:embed="rId101"/>
                <a:stretch>
                  <a:fillRect/>
                </a:stretch>
              </p:blipFill>
              <p:spPr>
                <a:xfrm>
                  <a:off x="8176252" y="4311382"/>
                  <a:ext cx="1141560" cy="590040"/>
                </a:xfrm>
                <a:prstGeom prst="rect">
                  <a:avLst/>
                </a:prstGeom>
              </p:spPr>
            </p:pic>
          </mc:Fallback>
        </mc:AlternateContent>
      </p:grpSp>
      <p:grpSp>
        <p:nvGrpSpPr>
          <p:cNvPr id="1738" name="Group 1737">
            <a:extLst>
              <a:ext uri="{FF2B5EF4-FFF2-40B4-BE49-F238E27FC236}">
                <a16:creationId xmlns:a16="http://schemas.microsoft.com/office/drawing/2014/main" id="{5EE902B5-06FD-156E-4B27-95BF91D7C04A}"/>
              </a:ext>
            </a:extLst>
          </p:cNvPr>
          <p:cNvGrpSpPr/>
          <p:nvPr/>
        </p:nvGrpSpPr>
        <p:grpSpPr>
          <a:xfrm>
            <a:off x="6695212" y="4772182"/>
            <a:ext cx="62640" cy="196200"/>
            <a:chOff x="6695212" y="4772182"/>
            <a:chExt cx="62640" cy="196200"/>
          </a:xfrm>
        </p:grpSpPr>
        <mc:AlternateContent xmlns:mc="http://schemas.openxmlformats.org/markup-compatibility/2006" xmlns:p14="http://schemas.microsoft.com/office/powerpoint/2010/main">
          <mc:Choice Requires="p14">
            <p:contentPart p14:bwMode="auto" r:id="rId102">
              <p14:nvContentPartPr>
                <p14:cNvPr id="1731" name="Ink 1730">
                  <a:extLst>
                    <a:ext uri="{FF2B5EF4-FFF2-40B4-BE49-F238E27FC236}">
                      <a16:creationId xmlns:a16="http://schemas.microsoft.com/office/drawing/2014/main" id="{1E8FDC7D-2BC2-5E54-42A3-E7494CCFB86C}"/>
                    </a:ext>
                  </a:extLst>
                </p14:cNvPr>
                <p14:cNvContentPartPr/>
                <p14:nvPr/>
              </p14:nvContentPartPr>
              <p14:xfrm>
                <a:off x="6695212" y="4772182"/>
                <a:ext cx="6480" cy="180000"/>
              </p14:xfrm>
            </p:contentPart>
          </mc:Choice>
          <mc:Fallback xmlns="">
            <p:pic>
              <p:nvPicPr>
                <p:cNvPr id="1731" name="Ink 1730">
                  <a:extLst>
                    <a:ext uri="{FF2B5EF4-FFF2-40B4-BE49-F238E27FC236}">
                      <a16:creationId xmlns:a16="http://schemas.microsoft.com/office/drawing/2014/main" id="{1E8FDC7D-2BC2-5E54-42A3-E7494CCFB86C}"/>
                    </a:ext>
                  </a:extLst>
                </p:cNvPr>
                <p:cNvPicPr/>
                <p:nvPr/>
              </p:nvPicPr>
              <p:blipFill>
                <a:blip r:embed="rId103"/>
                <a:stretch>
                  <a:fillRect/>
                </a:stretch>
              </p:blipFill>
              <p:spPr>
                <a:xfrm>
                  <a:off x="6686212" y="4763182"/>
                  <a:ext cx="241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732" name="Ink 1731">
                  <a:extLst>
                    <a:ext uri="{FF2B5EF4-FFF2-40B4-BE49-F238E27FC236}">
                      <a16:creationId xmlns:a16="http://schemas.microsoft.com/office/drawing/2014/main" id="{F31A21BA-3E05-2671-D562-3F596281C92E}"/>
                    </a:ext>
                  </a:extLst>
                </p14:cNvPr>
                <p14:cNvContentPartPr/>
                <p14:nvPr/>
              </p14:nvContentPartPr>
              <p14:xfrm>
                <a:off x="6732292" y="4788022"/>
                <a:ext cx="25560" cy="180360"/>
              </p14:xfrm>
            </p:contentPart>
          </mc:Choice>
          <mc:Fallback xmlns="">
            <p:pic>
              <p:nvPicPr>
                <p:cNvPr id="1732" name="Ink 1731">
                  <a:extLst>
                    <a:ext uri="{FF2B5EF4-FFF2-40B4-BE49-F238E27FC236}">
                      <a16:creationId xmlns:a16="http://schemas.microsoft.com/office/drawing/2014/main" id="{F31A21BA-3E05-2671-D562-3F596281C92E}"/>
                    </a:ext>
                  </a:extLst>
                </p:cNvPr>
                <p:cNvPicPr/>
                <p:nvPr/>
              </p:nvPicPr>
              <p:blipFill>
                <a:blip r:embed="rId105"/>
                <a:stretch>
                  <a:fillRect/>
                </a:stretch>
              </p:blipFill>
              <p:spPr>
                <a:xfrm>
                  <a:off x="6723292" y="4779022"/>
                  <a:ext cx="43200" cy="198000"/>
                </a:xfrm>
                <a:prstGeom prst="rect">
                  <a:avLst/>
                </a:prstGeom>
              </p:spPr>
            </p:pic>
          </mc:Fallback>
        </mc:AlternateContent>
      </p:grpSp>
      <p:grpSp>
        <p:nvGrpSpPr>
          <p:cNvPr id="1737" name="Group 1736">
            <a:extLst>
              <a:ext uri="{FF2B5EF4-FFF2-40B4-BE49-F238E27FC236}">
                <a16:creationId xmlns:a16="http://schemas.microsoft.com/office/drawing/2014/main" id="{C6BF41FF-8D95-F2AB-3999-A97772506EE1}"/>
              </a:ext>
            </a:extLst>
          </p:cNvPr>
          <p:cNvGrpSpPr/>
          <p:nvPr/>
        </p:nvGrpSpPr>
        <p:grpSpPr>
          <a:xfrm>
            <a:off x="6401452" y="5079622"/>
            <a:ext cx="572400" cy="229320"/>
            <a:chOff x="6401452" y="5079622"/>
            <a:chExt cx="572400" cy="229320"/>
          </a:xfrm>
        </p:grpSpPr>
        <mc:AlternateContent xmlns:mc="http://schemas.openxmlformats.org/markup-compatibility/2006" xmlns:p14="http://schemas.microsoft.com/office/powerpoint/2010/main">
          <mc:Choice Requires="p14">
            <p:contentPart p14:bwMode="auto" r:id="rId106">
              <p14:nvContentPartPr>
                <p14:cNvPr id="1733" name="Ink 1732">
                  <a:extLst>
                    <a:ext uri="{FF2B5EF4-FFF2-40B4-BE49-F238E27FC236}">
                      <a16:creationId xmlns:a16="http://schemas.microsoft.com/office/drawing/2014/main" id="{C7BBC2DB-026C-2BEF-C323-7532AF2E2A3D}"/>
                    </a:ext>
                  </a:extLst>
                </p14:cNvPr>
                <p14:cNvContentPartPr/>
                <p14:nvPr/>
              </p14:nvContentPartPr>
              <p14:xfrm>
                <a:off x="6401452" y="5079622"/>
                <a:ext cx="165600" cy="229320"/>
              </p14:xfrm>
            </p:contentPart>
          </mc:Choice>
          <mc:Fallback xmlns="">
            <p:pic>
              <p:nvPicPr>
                <p:cNvPr id="1733" name="Ink 1732">
                  <a:extLst>
                    <a:ext uri="{FF2B5EF4-FFF2-40B4-BE49-F238E27FC236}">
                      <a16:creationId xmlns:a16="http://schemas.microsoft.com/office/drawing/2014/main" id="{C7BBC2DB-026C-2BEF-C323-7532AF2E2A3D}"/>
                    </a:ext>
                  </a:extLst>
                </p:cNvPr>
                <p:cNvPicPr/>
                <p:nvPr/>
              </p:nvPicPr>
              <p:blipFill>
                <a:blip r:embed="rId107"/>
                <a:stretch>
                  <a:fillRect/>
                </a:stretch>
              </p:blipFill>
              <p:spPr>
                <a:xfrm>
                  <a:off x="6392452" y="5070982"/>
                  <a:ext cx="1832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734" name="Ink 1733">
                  <a:extLst>
                    <a:ext uri="{FF2B5EF4-FFF2-40B4-BE49-F238E27FC236}">
                      <a16:creationId xmlns:a16="http://schemas.microsoft.com/office/drawing/2014/main" id="{170DF09B-ECB6-B8E8-62D6-B593DE599942}"/>
                    </a:ext>
                  </a:extLst>
                </p14:cNvPr>
                <p14:cNvContentPartPr/>
                <p14:nvPr/>
              </p14:nvContentPartPr>
              <p14:xfrm>
                <a:off x="6571372" y="5172502"/>
                <a:ext cx="117000" cy="106560"/>
              </p14:xfrm>
            </p:contentPart>
          </mc:Choice>
          <mc:Fallback xmlns="">
            <p:pic>
              <p:nvPicPr>
                <p:cNvPr id="1734" name="Ink 1733">
                  <a:extLst>
                    <a:ext uri="{FF2B5EF4-FFF2-40B4-BE49-F238E27FC236}">
                      <a16:creationId xmlns:a16="http://schemas.microsoft.com/office/drawing/2014/main" id="{170DF09B-ECB6-B8E8-62D6-B593DE599942}"/>
                    </a:ext>
                  </a:extLst>
                </p:cNvPr>
                <p:cNvPicPr/>
                <p:nvPr/>
              </p:nvPicPr>
              <p:blipFill>
                <a:blip r:embed="rId109"/>
                <a:stretch>
                  <a:fillRect/>
                </a:stretch>
              </p:blipFill>
              <p:spPr>
                <a:xfrm>
                  <a:off x="6562372" y="5163862"/>
                  <a:ext cx="1346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735" name="Ink 1734">
                  <a:extLst>
                    <a:ext uri="{FF2B5EF4-FFF2-40B4-BE49-F238E27FC236}">
                      <a16:creationId xmlns:a16="http://schemas.microsoft.com/office/drawing/2014/main" id="{23D306AF-1F32-4F1C-C7A4-C0A1294F6CC0}"/>
                    </a:ext>
                  </a:extLst>
                </p14:cNvPr>
                <p14:cNvContentPartPr/>
                <p14:nvPr/>
              </p14:nvContentPartPr>
              <p14:xfrm>
                <a:off x="6725812" y="5176462"/>
                <a:ext cx="48240" cy="92880"/>
              </p14:xfrm>
            </p:contentPart>
          </mc:Choice>
          <mc:Fallback xmlns="">
            <p:pic>
              <p:nvPicPr>
                <p:cNvPr id="1735" name="Ink 1734">
                  <a:extLst>
                    <a:ext uri="{FF2B5EF4-FFF2-40B4-BE49-F238E27FC236}">
                      <a16:creationId xmlns:a16="http://schemas.microsoft.com/office/drawing/2014/main" id="{23D306AF-1F32-4F1C-C7A4-C0A1294F6CC0}"/>
                    </a:ext>
                  </a:extLst>
                </p:cNvPr>
                <p:cNvPicPr/>
                <p:nvPr/>
              </p:nvPicPr>
              <p:blipFill>
                <a:blip r:embed="rId111"/>
                <a:stretch>
                  <a:fillRect/>
                </a:stretch>
              </p:blipFill>
              <p:spPr>
                <a:xfrm>
                  <a:off x="6717172" y="5167462"/>
                  <a:ext cx="658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736" name="Ink 1735">
                  <a:extLst>
                    <a:ext uri="{FF2B5EF4-FFF2-40B4-BE49-F238E27FC236}">
                      <a16:creationId xmlns:a16="http://schemas.microsoft.com/office/drawing/2014/main" id="{77786B4C-5DC9-2DDC-BCE4-B23C9926BF12}"/>
                    </a:ext>
                  </a:extLst>
                </p14:cNvPr>
                <p14:cNvContentPartPr/>
                <p14:nvPr/>
              </p14:nvContentPartPr>
              <p14:xfrm>
                <a:off x="6842452" y="5156302"/>
                <a:ext cx="131400" cy="121680"/>
              </p14:xfrm>
            </p:contentPart>
          </mc:Choice>
          <mc:Fallback xmlns="">
            <p:pic>
              <p:nvPicPr>
                <p:cNvPr id="1736" name="Ink 1735">
                  <a:extLst>
                    <a:ext uri="{FF2B5EF4-FFF2-40B4-BE49-F238E27FC236}">
                      <a16:creationId xmlns:a16="http://schemas.microsoft.com/office/drawing/2014/main" id="{77786B4C-5DC9-2DDC-BCE4-B23C9926BF12}"/>
                    </a:ext>
                  </a:extLst>
                </p:cNvPr>
                <p:cNvPicPr/>
                <p:nvPr/>
              </p:nvPicPr>
              <p:blipFill>
                <a:blip r:embed="rId113"/>
                <a:stretch>
                  <a:fillRect/>
                </a:stretch>
              </p:blipFill>
              <p:spPr>
                <a:xfrm>
                  <a:off x="6833812" y="5147662"/>
                  <a:ext cx="149040" cy="139320"/>
                </a:xfrm>
                <a:prstGeom prst="rect">
                  <a:avLst/>
                </a:prstGeom>
              </p:spPr>
            </p:pic>
          </mc:Fallback>
        </mc:AlternateContent>
      </p:grpSp>
      <p:grpSp>
        <p:nvGrpSpPr>
          <p:cNvPr id="1752" name="Group 1751">
            <a:extLst>
              <a:ext uri="{FF2B5EF4-FFF2-40B4-BE49-F238E27FC236}">
                <a16:creationId xmlns:a16="http://schemas.microsoft.com/office/drawing/2014/main" id="{D9B21BD0-2E6B-97A5-EFE1-C7BCE0FB6187}"/>
              </a:ext>
            </a:extLst>
          </p:cNvPr>
          <p:cNvGrpSpPr/>
          <p:nvPr/>
        </p:nvGrpSpPr>
        <p:grpSpPr>
          <a:xfrm>
            <a:off x="6070972" y="5500102"/>
            <a:ext cx="921240" cy="200520"/>
            <a:chOff x="6070972" y="5500102"/>
            <a:chExt cx="921240" cy="200520"/>
          </a:xfrm>
        </p:grpSpPr>
        <mc:AlternateContent xmlns:mc="http://schemas.openxmlformats.org/markup-compatibility/2006" xmlns:p14="http://schemas.microsoft.com/office/powerpoint/2010/main">
          <mc:Choice Requires="p14">
            <p:contentPart p14:bwMode="auto" r:id="rId114">
              <p14:nvContentPartPr>
                <p14:cNvPr id="1739" name="Ink 1738">
                  <a:extLst>
                    <a:ext uri="{FF2B5EF4-FFF2-40B4-BE49-F238E27FC236}">
                      <a16:creationId xmlns:a16="http://schemas.microsoft.com/office/drawing/2014/main" id="{66FB8BF9-7202-EEE9-E340-1E4AD87FA72E}"/>
                    </a:ext>
                  </a:extLst>
                </p14:cNvPr>
                <p14:cNvContentPartPr/>
                <p14:nvPr/>
              </p14:nvContentPartPr>
              <p14:xfrm>
                <a:off x="6108772" y="5500102"/>
                <a:ext cx="11160" cy="138960"/>
              </p14:xfrm>
            </p:contentPart>
          </mc:Choice>
          <mc:Fallback xmlns="">
            <p:pic>
              <p:nvPicPr>
                <p:cNvPr id="1739" name="Ink 1738">
                  <a:extLst>
                    <a:ext uri="{FF2B5EF4-FFF2-40B4-BE49-F238E27FC236}">
                      <a16:creationId xmlns:a16="http://schemas.microsoft.com/office/drawing/2014/main" id="{66FB8BF9-7202-EEE9-E340-1E4AD87FA72E}"/>
                    </a:ext>
                  </a:extLst>
                </p:cNvPr>
                <p:cNvPicPr/>
                <p:nvPr/>
              </p:nvPicPr>
              <p:blipFill>
                <a:blip r:embed="rId115"/>
                <a:stretch>
                  <a:fillRect/>
                </a:stretch>
              </p:blipFill>
              <p:spPr>
                <a:xfrm>
                  <a:off x="6100132" y="5491462"/>
                  <a:ext cx="288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740" name="Ink 1739">
                  <a:extLst>
                    <a:ext uri="{FF2B5EF4-FFF2-40B4-BE49-F238E27FC236}">
                      <a16:creationId xmlns:a16="http://schemas.microsoft.com/office/drawing/2014/main" id="{50F410BF-479F-9936-B6D5-F3F0AE922283}"/>
                    </a:ext>
                  </a:extLst>
                </p14:cNvPr>
                <p14:cNvContentPartPr/>
                <p14:nvPr/>
              </p14:nvContentPartPr>
              <p14:xfrm>
                <a:off x="6070972" y="5514862"/>
                <a:ext cx="149400" cy="107640"/>
              </p14:xfrm>
            </p:contentPart>
          </mc:Choice>
          <mc:Fallback xmlns="">
            <p:pic>
              <p:nvPicPr>
                <p:cNvPr id="1740" name="Ink 1739">
                  <a:extLst>
                    <a:ext uri="{FF2B5EF4-FFF2-40B4-BE49-F238E27FC236}">
                      <a16:creationId xmlns:a16="http://schemas.microsoft.com/office/drawing/2014/main" id="{50F410BF-479F-9936-B6D5-F3F0AE922283}"/>
                    </a:ext>
                  </a:extLst>
                </p:cNvPr>
                <p:cNvPicPr/>
                <p:nvPr/>
              </p:nvPicPr>
              <p:blipFill>
                <a:blip r:embed="rId117"/>
                <a:stretch>
                  <a:fillRect/>
                </a:stretch>
              </p:blipFill>
              <p:spPr>
                <a:xfrm>
                  <a:off x="6061972" y="5505862"/>
                  <a:ext cx="1670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741" name="Ink 1740">
                  <a:extLst>
                    <a:ext uri="{FF2B5EF4-FFF2-40B4-BE49-F238E27FC236}">
                      <a16:creationId xmlns:a16="http://schemas.microsoft.com/office/drawing/2014/main" id="{2AB91B30-9F0B-C960-442C-22F1FC179A87}"/>
                    </a:ext>
                  </a:extLst>
                </p14:cNvPr>
                <p14:cNvContentPartPr/>
                <p14:nvPr/>
              </p14:nvContentPartPr>
              <p14:xfrm>
                <a:off x="6242692" y="5500822"/>
                <a:ext cx="109080" cy="147240"/>
              </p14:xfrm>
            </p:contentPart>
          </mc:Choice>
          <mc:Fallback xmlns="">
            <p:pic>
              <p:nvPicPr>
                <p:cNvPr id="1741" name="Ink 1740">
                  <a:extLst>
                    <a:ext uri="{FF2B5EF4-FFF2-40B4-BE49-F238E27FC236}">
                      <a16:creationId xmlns:a16="http://schemas.microsoft.com/office/drawing/2014/main" id="{2AB91B30-9F0B-C960-442C-22F1FC179A87}"/>
                    </a:ext>
                  </a:extLst>
                </p:cNvPr>
                <p:cNvPicPr/>
                <p:nvPr/>
              </p:nvPicPr>
              <p:blipFill>
                <a:blip r:embed="rId119"/>
                <a:stretch>
                  <a:fillRect/>
                </a:stretch>
              </p:blipFill>
              <p:spPr>
                <a:xfrm>
                  <a:off x="6234052" y="5491822"/>
                  <a:ext cx="1267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742" name="Ink 1741">
                  <a:extLst>
                    <a:ext uri="{FF2B5EF4-FFF2-40B4-BE49-F238E27FC236}">
                      <a16:creationId xmlns:a16="http://schemas.microsoft.com/office/drawing/2014/main" id="{789314E0-185C-9F23-ABD0-F62EE9E91DD1}"/>
                    </a:ext>
                  </a:extLst>
                </p14:cNvPr>
                <p14:cNvContentPartPr/>
                <p14:nvPr/>
              </p14:nvContentPartPr>
              <p14:xfrm>
                <a:off x="6276532" y="5565622"/>
                <a:ext cx="290160" cy="37440"/>
              </p14:xfrm>
            </p:contentPart>
          </mc:Choice>
          <mc:Fallback xmlns="">
            <p:pic>
              <p:nvPicPr>
                <p:cNvPr id="1742" name="Ink 1741">
                  <a:extLst>
                    <a:ext uri="{FF2B5EF4-FFF2-40B4-BE49-F238E27FC236}">
                      <a16:creationId xmlns:a16="http://schemas.microsoft.com/office/drawing/2014/main" id="{789314E0-185C-9F23-ABD0-F62EE9E91DD1}"/>
                    </a:ext>
                  </a:extLst>
                </p:cNvPr>
                <p:cNvPicPr/>
                <p:nvPr/>
              </p:nvPicPr>
              <p:blipFill>
                <a:blip r:embed="rId121"/>
                <a:stretch>
                  <a:fillRect/>
                </a:stretch>
              </p:blipFill>
              <p:spPr>
                <a:xfrm>
                  <a:off x="6267532" y="5556982"/>
                  <a:ext cx="3078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743" name="Ink 1742">
                  <a:extLst>
                    <a:ext uri="{FF2B5EF4-FFF2-40B4-BE49-F238E27FC236}">
                      <a16:creationId xmlns:a16="http://schemas.microsoft.com/office/drawing/2014/main" id="{E72E67CA-2087-75FC-C47E-A711ADD8B6B9}"/>
                    </a:ext>
                  </a:extLst>
                </p14:cNvPr>
                <p14:cNvContentPartPr/>
                <p14:nvPr/>
              </p14:nvContentPartPr>
              <p14:xfrm>
                <a:off x="6529252" y="5622142"/>
                <a:ext cx="83880" cy="14400"/>
              </p14:xfrm>
            </p:contentPart>
          </mc:Choice>
          <mc:Fallback xmlns="">
            <p:pic>
              <p:nvPicPr>
                <p:cNvPr id="1743" name="Ink 1742">
                  <a:extLst>
                    <a:ext uri="{FF2B5EF4-FFF2-40B4-BE49-F238E27FC236}">
                      <a16:creationId xmlns:a16="http://schemas.microsoft.com/office/drawing/2014/main" id="{E72E67CA-2087-75FC-C47E-A711ADD8B6B9}"/>
                    </a:ext>
                  </a:extLst>
                </p:cNvPr>
                <p:cNvPicPr/>
                <p:nvPr/>
              </p:nvPicPr>
              <p:blipFill>
                <a:blip r:embed="rId123"/>
                <a:stretch>
                  <a:fillRect/>
                </a:stretch>
              </p:blipFill>
              <p:spPr>
                <a:xfrm>
                  <a:off x="6520612" y="5613502"/>
                  <a:ext cx="1015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744" name="Ink 1743">
                  <a:extLst>
                    <a:ext uri="{FF2B5EF4-FFF2-40B4-BE49-F238E27FC236}">
                      <a16:creationId xmlns:a16="http://schemas.microsoft.com/office/drawing/2014/main" id="{B3B32784-F02C-30EF-86EF-3874E457FA20}"/>
                    </a:ext>
                  </a:extLst>
                </p14:cNvPr>
                <p14:cNvContentPartPr/>
                <p14:nvPr/>
              </p14:nvContentPartPr>
              <p14:xfrm>
                <a:off x="6519532" y="5529262"/>
                <a:ext cx="77760" cy="171360"/>
              </p14:xfrm>
            </p:contentPart>
          </mc:Choice>
          <mc:Fallback xmlns="">
            <p:pic>
              <p:nvPicPr>
                <p:cNvPr id="1744" name="Ink 1743">
                  <a:extLst>
                    <a:ext uri="{FF2B5EF4-FFF2-40B4-BE49-F238E27FC236}">
                      <a16:creationId xmlns:a16="http://schemas.microsoft.com/office/drawing/2014/main" id="{B3B32784-F02C-30EF-86EF-3874E457FA20}"/>
                    </a:ext>
                  </a:extLst>
                </p:cNvPr>
                <p:cNvPicPr/>
                <p:nvPr/>
              </p:nvPicPr>
              <p:blipFill>
                <a:blip r:embed="rId125"/>
                <a:stretch>
                  <a:fillRect/>
                </a:stretch>
              </p:blipFill>
              <p:spPr>
                <a:xfrm>
                  <a:off x="6510532" y="5520262"/>
                  <a:ext cx="954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745" name="Ink 1744">
                  <a:extLst>
                    <a:ext uri="{FF2B5EF4-FFF2-40B4-BE49-F238E27FC236}">
                      <a16:creationId xmlns:a16="http://schemas.microsoft.com/office/drawing/2014/main" id="{2187A515-9070-40DC-5392-AFF4C5189392}"/>
                    </a:ext>
                  </a:extLst>
                </p14:cNvPr>
                <p14:cNvContentPartPr/>
                <p14:nvPr/>
              </p14:nvContentPartPr>
              <p14:xfrm>
                <a:off x="6745612" y="5528182"/>
                <a:ext cx="36000" cy="123840"/>
              </p14:xfrm>
            </p:contentPart>
          </mc:Choice>
          <mc:Fallback xmlns="">
            <p:pic>
              <p:nvPicPr>
                <p:cNvPr id="1745" name="Ink 1744">
                  <a:extLst>
                    <a:ext uri="{FF2B5EF4-FFF2-40B4-BE49-F238E27FC236}">
                      <a16:creationId xmlns:a16="http://schemas.microsoft.com/office/drawing/2014/main" id="{2187A515-9070-40DC-5392-AFF4C5189392}"/>
                    </a:ext>
                  </a:extLst>
                </p:cNvPr>
                <p:cNvPicPr/>
                <p:nvPr/>
              </p:nvPicPr>
              <p:blipFill>
                <a:blip r:embed="rId127"/>
                <a:stretch>
                  <a:fillRect/>
                </a:stretch>
              </p:blipFill>
              <p:spPr>
                <a:xfrm>
                  <a:off x="6736612" y="5519542"/>
                  <a:ext cx="536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746" name="Ink 1745">
                  <a:extLst>
                    <a:ext uri="{FF2B5EF4-FFF2-40B4-BE49-F238E27FC236}">
                      <a16:creationId xmlns:a16="http://schemas.microsoft.com/office/drawing/2014/main" id="{B67E29EE-591B-DF9B-D2A3-E98050E3B939}"/>
                    </a:ext>
                  </a:extLst>
                </p14:cNvPr>
                <p14:cNvContentPartPr/>
                <p14:nvPr/>
              </p14:nvContentPartPr>
              <p14:xfrm>
                <a:off x="6833092" y="5509462"/>
                <a:ext cx="159120" cy="147600"/>
              </p14:xfrm>
            </p:contentPart>
          </mc:Choice>
          <mc:Fallback xmlns="">
            <p:pic>
              <p:nvPicPr>
                <p:cNvPr id="1746" name="Ink 1745">
                  <a:extLst>
                    <a:ext uri="{FF2B5EF4-FFF2-40B4-BE49-F238E27FC236}">
                      <a16:creationId xmlns:a16="http://schemas.microsoft.com/office/drawing/2014/main" id="{B67E29EE-591B-DF9B-D2A3-E98050E3B939}"/>
                    </a:ext>
                  </a:extLst>
                </p:cNvPr>
                <p:cNvPicPr/>
                <p:nvPr/>
              </p:nvPicPr>
              <p:blipFill>
                <a:blip r:embed="rId129"/>
                <a:stretch>
                  <a:fillRect/>
                </a:stretch>
              </p:blipFill>
              <p:spPr>
                <a:xfrm>
                  <a:off x="6824092" y="5500822"/>
                  <a:ext cx="176760" cy="165240"/>
                </a:xfrm>
                <a:prstGeom prst="rect">
                  <a:avLst/>
                </a:prstGeom>
              </p:spPr>
            </p:pic>
          </mc:Fallback>
        </mc:AlternateContent>
      </p:grpSp>
      <p:grpSp>
        <p:nvGrpSpPr>
          <p:cNvPr id="1751" name="Group 1750">
            <a:extLst>
              <a:ext uri="{FF2B5EF4-FFF2-40B4-BE49-F238E27FC236}">
                <a16:creationId xmlns:a16="http://schemas.microsoft.com/office/drawing/2014/main" id="{E3B0E66B-9E0B-B3D3-D053-E235AE8FCCE5}"/>
              </a:ext>
            </a:extLst>
          </p:cNvPr>
          <p:cNvGrpSpPr/>
          <p:nvPr/>
        </p:nvGrpSpPr>
        <p:grpSpPr>
          <a:xfrm>
            <a:off x="6708892" y="5813302"/>
            <a:ext cx="673920" cy="174960"/>
            <a:chOff x="6708892" y="5813302"/>
            <a:chExt cx="673920" cy="174960"/>
          </a:xfrm>
        </p:grpSpPr>
        <mc:AlternateContent xmlns:mc="http://schemas.openxmlformats.org/markup-compatibility/2006" xmlns:p14="http://schemas.microsoft.com/office/powerpoint/2010/main">
          <mc:Choice Requires="p14">
            <p:contentPart p14:bwMode="auto" r:id="rId130">
              <p14:nvContentPartPr>
                <p14:cNvPr id="1747" name="Ink 1746">
                  <a:extLst>
                    <a:ext uri="{FF2B5EF4-FFF2-40B4-BE49-F238E27FC236}">
                      <a16:creationId xmlns:a16="http://schemas.microsoft.com/office/drawing/2014/main" id="{3E37E970-7754-56EC-AE88-8B5FED0AAF3E}"/>
                    </a:ext>
                  </a:extLst>
                </p14:cNvPr>
                <p14:cNvContentPartPr/>
                <p14:nvPr/>
              </p14:nvContentPartPr>
              <p14:xfrm>
                <a:off x="6708892" y="5813302"/>
                <a:ext cx="115560" cy="174960"/>
              </p14:xfrm>
            </p:contentPart>
          </mc:Choice>
          <mc:Fallback xmlns="">
            <p:pic>
              <p:nvPicPr>
                <p:cNvPr id="1747" name="Ink 1746">
                  <a:extLst>
                    <a:ext uri="{FF2B5EF4-FFF2-40B4-BE49-F238E27FC236}">
                      <a16:creationId xmlns:a16="http://schemas.microsoft.com/office/drawing/2014/main" id="{3E37E970-7754-56EC-AE88-8B5FED0AAF3E}"/>
                    </a:ext>
                  </a:extLst>
                </p:cNvPr>
                <p:cNvPicPr/>
                <p:nvPr/>
              </p:nvPicPr>
              <p:blipFill>
                <a:blip r:embed="rId131"/>
                <a:stretch>
                  <a:fillRect/>
                </a:stretch>
              </p:blipFill>
              <p:spPr>
                <a:xfrm>
                  <a:off x="6700252" y="5804302"/>
                  <a:ext cx="1332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750" name="Ink 1749">
                  <a:extLst>
                    <a:ext uri="{FF2B5EF4-FFF2-40B4-BE49-F238E27FC236}">
                      <a16:creationId xmlns:a16="http://schemas.microsoft.com/office/drawing/2014/main" id="{2351EAB1-A2B6-4C8E-CFF7-EC35FA1051E2}"/>
                    </a:ext>
                  </a:extLst>
                </p14:cNvPr>
                <p14:cNvContentPartPr/>
                <p14:nvPr/>
              </p14:nvContentPartPr>
              <p14:xfrm>
                <a:off x="6854692" y="5822302"/>
                <a:ext cx="528120" cy="121680"/>
              </p14:xfrm>
            </p:contentPart>
          </mc:Choice>
          <mc:Fallback xmlns="">
            <p:pic>
              <p:nvPicPr>
                <p:cNvPr id="1750" name="Ink 1749">
                  <a:extLst>
                    <a:ext uri="{FF2B5EF4-FFF2-40B4-BE49-F238E27FC236}">
                      <a16:creationId xmlns:a16="http://schemas.microsoft.com/office/drawing/2014/main" id="{2351EAB1-A2B6-4C8E-CFF7-EC35FA1051E2}"/>
                    </a:ext>
                  </a:extLst>
                </p:cNvPr>
                <p:cNvPicPr/>
                <p:nvPr/>
              </p:nvPicPr>
              <p:blipFill>
                <a:blip r:embed="rId133"/>
                <a:stretch>
                  <a:fillRect/>
                </a:stretch>
              </p:blipFill>
              <p:spPr>
                <a:xfrm>
                  <a:off x="6846052" y="5813302"/>
                  <a:ext cx="545760" cy="139320"/>
                </a:xfrm>
                <a:prstGeom prst="rect">
                  <a:avLst/>
                </a:prstGeom>
              </p:spPr>
            </p:pic>
          </mc:Fallback>
        </mc:AlternateContent>
      </p:grpSp>
      <p:grpSp>
        <p:nvGrpSpPr>
          <p:cNvPr id="1775" name="Group 1774">
            <a:extLst>
              <a:ext uri="{FF2B5EF4-FFF2-40B4-BE49-F238E27FC236}">
                <a16:creationId xmlns:a16="http://schemas.microsoft.com/office/drawing/2014/main" id="{A598EDF6-253E-B621-A51D-02C6CA1B8DAC}"/>
              </a:ext>
            </a:extLst>
          </p:cNvPr>
          <p:cNvGrpSpPr/>
          <p:nvPr/>
        </p:nvGrpSpPr>
        <p:grpSpPr>
          <a:xfrm>
            <a:off x="1072372" y="3471142"/>
            <a:ext cx="741240" cy="224640"/>
            <a:chOff x="1072372" y="3471142"/>
            <a:chExt cx="741240" cy="224640"/>
          </a:xfrm>
        </p:grpSpPr>
        <mc:AlternateContent xmlns:mc="http://schemas.openxmlformats.org/markup-compatibility/2006" xmlns:p14="http://schemas.microsoft.com/office/powerpoint/2010/main">
          <mc:Choice Requires="p14">
            <p:contentPart p14:bwMode="auto" r:id="rId134">
              <p14:nvContentPartPr>
                <p14:cNvPr id="1753" name="Ink 1752">
                  <a:extLst>
                    <a:ext uri="{FF2B5EF4-FFF2-40B4-BE49-F238E27FC236}">
                      <a16:creationId xmlns:a16="http://schemas.microsoft.com/office/drawing/2014/main" id="{6A63438F-CBFF-42C7-27A5-94071FCE4112}"/>
                    </a:ext>
                  </a:extLst>
                </p14:cNvPr>
                <p14:cNvContentPartPr/>
                <p14:nvPr/>
              </p14:nvContentPartPr>
              <p14:xfrm>
                <a:off x="1072372" y="3530902"/>
                <a:ext cx="231480" cy="164880"/>
              </p14:xfrm>
            </p:contentPart>
          </mc:Choice>
          <mc:Fallback xmlns="">
            <p:pic>
              <p:nvPicPr>
                <p:cNvPr id="1753" name="Ink 1752">
                  <a:extLst>
                    <a:ext uri="{FF2B5EF4-FFF2-40B4-BE49-F238E27FC236}">
                      <a16:creationId xmlns:a16="http://schemas.microsoft.com/office/drawing/2014/main" id="{6A63438F-CBFF-42C7-27A5-94071FCE4112}"/>
                    </a:ext>
                  </a:extLst>
                </p:cNvPr>
                <p:cNvPicPr/>
                <p:nvPr/>
              </p:nvPicPr>
              <p:blipFill>
                <a:blip r:embed="rId135"/>
                <a:stretch>
                  <a:fillRect/>
                </a:stretch>
              </p:blipFill>
              <p:spPr>
                <a:xfrm>
                  <a:off x="1063372" y="3522262"/>
                  <a:ext cx="2491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754" name="Ink 1753">
                  <a:extLst>
                    <a:ext uri="{FF2B5EF4-FFF2-40B4-BE49-F238E27FC236}">
                      <a16:creationId xmlns:a16="http://schemas.microsoft.com/office/drawing/2014/main" id="{A9A6FB88-A49C-A540-AED2-0B81568459A2}"/>
                    </a:ext>
                  </a:extLst>
                </p14:cNvPr>
                <p14:cNvContentPartPr/>
                <p14:nvPr/>
              </p14:nvContentPartPr>
              <p14:xfrm>
                <a:off x="1374052" y="3555022"/>
                <a:ext cx="118800" cy="120600"/>
              </p14:xfrm>
            </p:contentPart>
          </mc:Choice>
          <mc:Fallback xmlns="">
            <p:pic>
              <p:nvPicPr>
                <p:cNvPr id="1754" name="Ink 1753">
                  <a:extLst>
                    <a:ext uri="{FF2B5EF4-FFF2-40B4-BE49-F238E27FC236}">
                      <a16:creationId xmlns:a16="http://schemas.microsoft.com/office/drawing/2014/main" id="{A9A6FB88-A49C-A540-AED2-0B81568459A2}"/>
                    </a:ext>
                  </a:extLst>
                </p:cNvPr>
                <p:cNvPicPr/>
                <p:nvPr/>
              </p:nvPicPr>
              <p:blipFill>
                <a:blip r:embed="rId137"/>
                <a:stretch>
                  <a:fillRect/>
                </a:stretch>
              </p:blipFill>
              <p:spPr>
                <a:xfrm>
                  <a:off x="1365052" y="3546382"/>
                  <a:ext cx="1364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55" name="Ink 1754">
                  <a:extLst>
                    <a:ext uri="{FF2B5EF4-FFF2-40B4-BE49-F238E27FC236}">
                      <a16:creationId xmlns:a16="http://schemas.microsoft.com/office/drawing/2014/main" id="{220D31DE-FBB5-A80D-E92D-ECE66762F5F1}"/>
                    </a:ext>
                  </a:extLst>
                </p14:cNvPr>
                <p14:cNvContentPartPr/>
                <p14:nvPr/>
              </p14:nvContentPartPr>
              <p14:xfrm>
                <a:off x="1538932" y="3509662"/>
                <a:ext cx="97920" cy="153720"/>
              </p14:xfrm>
            </p:contentPart>
          </mc:Choice>
          <mc:Fallback xmlns="">
            <p:pic>
              <p:nvPicPr>
                <p:cNvPr id="1755" name="Ink 1754">
                  <a:extLst>
                    <a:ext uri="{FF2B5EF4-FFF2-40B4-BE49-F238E27FC236}">
                      <a16:creationId xmlns:a16="http://schemas.microsoft.com/office/drawing/2014/main" id="{220D31DE-FBB5-A80D-E92D-ECE66762F5F1}"/>
                    </a:ext>
                  </a:extLst>
                </p:cNvPr>
                <p:cNvPicPr/>
                <p:nvPr/>
              </p:nvPicPr>
              <p:blipFill>
                <a:blip r:embed="rId139"/>
                <a:stretch>
                  <a:fillRect/>
                </a:stretch>
              </p:blipFill>
              <p:spPr>
                <a:xfrm>
                  <a:off x="1530292" y="3501022"/>
                  <a:ext cx="1155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756" name="Ink 1755">
                  <a:extLst>
                    <a:ext uri="{FF2B5EF4-FFF2-40B4-BE49-F238E27FC236}">
                      <a16:creationId xmlns:a16="http://schemas.microsoft.com/office/drawing/2014/main" id="{C627BE92-59D9-1354-45F4-7EB0C6CBC5E8}"/>
                    </a:ext>
                  </a:extLst>
                </p14:cNvPr>
                <p14:cNvContentPartPr/>
                <p14:nvPr/>
              </p14:nvContentPartPr>
              <p14:xfrm>
                <a:off x="1681492" y="3471142"/>
                <a:ext cx="132120" cy="172080"/>
              </p14:xfrm>
            </p:contentPart>
          </mc:Choice>
          <mc:Fallback xmlns="">
            <p:pic>
              <p:nvPicPr>
                <p:cNvPr id="1756" name="Ink 1755">
                  <a:extLst>
                    <a:ext uri="{FF2B5EF4-FFF2-40B4-BE49-F238E27FC236}">
                      <a16:creationId xmlns:a16="http://schemas.microsoft.com/office/drawing/2014/main" id="{C627BE92-59D9-1354-45F4-7EB0C6CBC5E8}"/>
                    </a:ext>
                  </a:extLst>
                </p:cNvPr>
                <p:cNvPicPr/>
                <p:nvPr/>
              </p:nvPicPr>
              <p:blipFill>
                <a:blip r:embed="rId141"/>
                <a:stretch>
                  <a:fillRect/>
                </a:stretch>
              </p:blipFill>
              <p:spPr>
                <a:xfrm>
                  <a:off x="1672492" y="3462502"/>
                  <a:ext cx="149760" cy="189720"/>
                </a:xfrm>
                <a:prstGeom prst="rect">
                  <a:avLst/>
                </a:prstGeom>
              </p:spPr>
            </p:pic>
          </mc:Fallback>
        </mc:AlternateContent>
      </p:grpSp>
      <p:grpSp>
        <p:nvGrpSpPr>
          <p:cNvPr id="1774" name="Group 1773">
            <a:extLst>
              <a:ext uri="{FF2B5EF4-FFF2-40B4-BE49-F238E27FC236}">
                <a16:creationId xmlns:a16="http://schemas.microsoft.com/office/drawing/2014/main" id="{41A294A0-AD48-C36D-2F81-16537F389AC6}"/>
              </a:ext>
            </a:extLst>
          </p:cNvPr>
          <p:cNvGrpSpPr/>
          <p:nvPr/>
        </p:nvGrpSpPr>
        <p:grpSpPr>
          <a:xfrm>
            <a:off x="1149772" y="4057222"/>
            <a:ext cx="2243160" cy="312840"/>
            <a:chOff x="1149772" y="4057222"/>
            <a:chExt cx="2243160" cy="312840"/>
          </a:xfrm>
        </p:grpSpPr>
        <mc:AlternateContent xmlns:mc="http://schemas.openxmlformats.org/markup-compatibility/2006" xmlns:p14="http://schemas.microsoft.com/office/powerpoint/2010/main">
          <mc:Choice Requires="p14">
            <p:contentPart p14:bwMode="auto" r:id="rId142">
              <p14:nvContentPartPr>
                <p14:cNvPr id="1757" name="Ink 1756">
                  <a:extLst>
                    <a:ext uri="{FF2B5EF4-FFF2-40B4-BE49-F238E27FC236}">
                      <a16:creationId xmlns:a16="http://schemas.microsoft.com/office/drawing/2014/main" id="{852A18EE-0DFA-EF18-877E-E278BE8F8943}"/>
                    </a:ext>
                  </a:extLst>
                </p14:cNvPr>
                <p14:cNvContentPartPr/>
                <p14:nvPr/>
              </p14:nvContentPartPr>
              <p14:xfrm>
                <a:off x="1149772" y="4093942"/>
                <a:ext cx="195120" cy="193320"/>
              </p14:xfrm>
            </p:contentPart>
          </mc:Choice>
          <mc:Fallback xmlns="">
            <p:pic>
              <p:nvPicPr>
                <p:cNvPr id="1757" name="Ink 1756">
                  <a:extLst>
                    <a:ext uri="{FF2B5EF4-FFF2-40B4-BE49-F238E27FC236}">
                      <a16:creationId xmlns:a16="http://schemas.microsoft.com/office/drawing/2014/main" id="{852A18EE-0DFA-EF18-877E-E278BE8F8943}"/>
                    </a:ext>
                  </a:extLst>
                </p:cNvPr>
                <p:cNvPicPr/>
                <p:nvPr/>
              </p:nvPicPr>
              <p:blipFill>
                <a:blip r:embed="rId143"/>
                <a:stretch>
                  <a:fillRect/>
                </a:stretch>
              </p:blipFill>
              <p:spPr>
                <a:xfrm>
                  <a:off x="1140772" y="4085302"/>
                  <a:ext cx="2127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758" name="Ink 1757">
                  <a:extLst>
                    <a:ext uri="{FF2B5EF4-FFF2-40B4-BE49-F238E27FC236}">
                      <a16:creationId xmlns:a16="http://schemas.microsoft.com/office/drawing/2014/main" id="{8B0EAEFB-2E44-CA01-0423-1DFCE2F95945}"/>
                    </a:ext>
                  </a:extLst>
                </p14:cNvPr>
                <p14:cNvContentPartPr/>
                <p14:nvPr/>
              </p14:nvContentPartPr>
              <p14:xfrm>
                <a:off x="1261732" y="4122022"/>
                <a:ext cx="261000" cy="248040"/>
              </p14:xfrm>
            </p:contentPart>
          </mc:Choice>
          <mc:Fallback xmlns="">
            <p:pic>
              <p:nvPicPr>
                <p:cNvPr id="1758" name="Ink 1757">
                  <a:extLst>
                    <a:ext uri="{FF2B5EF4-FFF2-40B4-BE49-F238E27FC236}">
                      <a16:creationId xmlns:a16="http://schemas.microsoft.com/office/drawing/2014/main" id="{8B0EAEFB-2E44-CA01-0423-1DFCE2F95945}"/>
                    </a:ext>
                  </a:extLst>
                </p:cNvPr>
                <p:cNvPicPr/>
                <p:nvPr/>
              </p:nvPicPr>
              <p:blipFill>
                <a:blip r:embed="rId145"/>
                <a:stretch>
                  <a:fillRect/>
                </a:stretch>
              </p:blipFill>
              <p:spPr>
                <a:xfrm>
                  <a:off x="1253092" y="4113382"/>
                  <a:ext cx="27864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759" name="Ink 1758">
                  <a:extLst>
                    <a:ext uri="{FF2B5EF4-FFF2-40B4-BE49-F238E27FC236}">
                      <a16:creationId xmlns:a16="http://schemas.microsoft.com/office/drawing/2014/main" id="{84827628-9A45-B1E3-BDD5-1F04D58252B9}"/>
                    </a:ext>
                  </a:extLst>
                </p14:cNvPr>
                <p14:cNvContentPartPr/>
                <p14:nvPr/>
              </p14:nvContentPartPr>
              <p14:xfrm>
                <a:off x="1588972" y="4122382"/>
                <a:ext cx="67320" cy="116640"/>
              </p14:xfrm>
            </p:contentPart>
          </mc:Choice>
          <mc:Fallback xmlns="">
            <p:pic>
              <p:nvPicPr>
                <p:cNvPr id="1759" name="Ink 1758">
                  <a:extLst>
                    <a:ext uri="{FF2B5EF4-FFF2-40B4-BE49-F238E27FC236}">
                      <a16:creationId xmlns:a16="http://schemas.microsoft.com/office/drawing/2014/main" id="{84827628-9A45-B1E3-BDD5-1F04D58252B9}"/>
                    </a:ext>
                  </a:extLst>
                </p:cNvPr>
                <p:cNvPicPr/>
                <p:nvPr/>
              </p:nvPicPr>
              <p:blipFill>
                <a:blip r:embed="rId147"/>
                <a:stretch>
                  <a:fillRect/>
                </a:stretch>
              </p:blipFill>
              <p:spPr>
                <a:xfrm>
                  <a:off x="1580332" y="4113742"/>
                  <a:ext cx="849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760" name="Ink 1759">
                  <a:extLst>
                    <a:ext uri="{FF2B5EF4-FFF2-40B4-BE49-F238E27FC236}">
                      <a16:creationId xmlns:a16="http://schemas.microsoft.com/office/drawing/2014/main" id="{99DC67F8-A5FD-8D96-BBBD-7CDBAEF0D134}"/>
                    </a:ext>
                  </a:extLst>
                </p14:cNvPr>
                <p14:cNvContentPartPr/>
                <p14:nvPr/>
              </p14:nvContentPartPr>
              <p14:xfrm>
                <a:off x="1693372" y="4075222"/>
                <a:ext cx="460080" cy="257400"/>
              </p14:xfrm>
            </p:contentPart>
          </mc:Choice>
          <mc:Fallback xmlns="">
            <p:pic>
              <p:nvPicPr>
                <p:cNvPr id="1760" name="Ink 1759">
                  <a:extLst>
                    <a:ext uri="{FF2B5EF4-FFF2-40B4-BE49-F238E27FC236}">
                      <a16:creationId xmlns:a16="http://schemas.microsoft.com/office/drawing/2014/main" id="{99DC67F8-A5FD-8D96-BBBD-7CDBAEF0D134}"/>
                    </a:ext>
                  </a:extLst>
                </p:cNvPr>
                <p:cNvPicPr/>
                <p:nvPr/>
              </p:nvPicPr>
              <p:blipFill>
                <a:blip r:embed="rId149"/>
                <a:stretch>
                  <a:fillRect/>
                </a:stretch>
              </p:blipFill>
              <p:spPr>
                <a:xfrm>
                  <a:off x="1684732" y="4066582"/>
                  <a:ext cx="4777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761" name="Ink 1760">
                  <a:extLst>
                    <a:ext uri="{FF2B5EF4-FFF2-40B4-BE49-F238E27FC236}">
                      <a16:creationId xmlns:a16="http://schemas.microsoft.com/office/drawing/2014/main" id="{C669CA9D-0B45-D042-4A1A-64973CEE698F}"/>
                    </a:ext>
                  </a:extLst>
                </p14:cNvPr>
                <p14:cNvContentPartPr/>
                <p14:nvPr/>
              </p14:nvContentPartPr>
              <p14:xfrm>
                <a:off x="2367652" y="4116982"/>
                <a:ext cx="221400" cy="26280"/>
              </p14:xfrm>
            </p:contentPart>
          </mc:Choice>
          <mc:Fallback xmlns="">
            <p:pic>
              <p:nvPicPr>
                <p:cNvPr id="1761" name="Ink 1760">
                  <a:extLst>
                    <a:ext uri="{FF2B5EF4-FFF2-40B4-BE49-F238E27FC236}">
                      <a16:creationId xmlns:a16="http://schemas.microsoft.com/office/drawing/2014/main" id="{C669CA9D-0B45-D042-4A1A-64973CEE698F}"/>
                    </a:ext>
                  </a:extLst>
                </p:cNvPr>
                <p:cNvPicPr/>
                <p:nvPr/>
              </p:nvPicPr>
              <p:blipFill>
                <a:blip r:embed="rId151"/>
                <a:stretch>
                  <a:fillRect/>
                </a:stretch>
              </p:blipFill>
              <p:spPr>
                <a:xfrm>
                  <a:off x="2359012" y="4107982"/>
                  <a:ext cx="2390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762" name="Ink 1761">
                  <a:extLst>
                    <a:ext uri="{FF2B5EF4-FFF2-40B4-BE49-F238E27FC236}">
                      <a16:creationId xmlns:a16="http://schemas.microsoft.com/office/drawing/2014/main" id="{D8AB25BA-A8D6-1E1C-772B-B46A71A256D9}"/>
                    </a:ext>
                  </a:extLst>
                </p14:cNvPr>
                <p14:cNvContentPartPr/>
                <p14:nvPr/>
              </p14:nvContentPartPr>
              <p14:xfrm>
                <a:off x="2760412" y="4057222"/>
                <a:ext cx="124560" cy="170280"/>
              </p14:xfrm>
            </p:contentPart>
          </mc:Choice>
          <mc:Fallback xmlns="">
            <p:pic>
              <p:nvPicPr>
                <p:cNvPr id="1762" name="Ink 1761">
                  <a:extLst>
                    <a:ext uri="{FF2B5EF4-FFF2-40B4-BE49-F238E27FC236}">
                      <a16:creationId xmlns:a16="http://schemas.microsoft.com/office/drawing/2014/main" id="{D8AB25BA-A8D6-1E1C-772B-B46A71A256D9}"/>
                    </a:ext>
                  </a:extLst>
                </p:cNvPr>
                <p:cNvPicPr/>
                <p:nvPr/>
              </p:nvPicPr>
              <p:blipFill>
                <a:blip r:embed="rId153"/>
                <a:stretch>
                  <a:fillRect/>
                </a:stretch>
              </p:blipFill>
              <p:spPr>
                <a:xfrm>
                  <a:off x="2751772" y="4048582"/>
                  <a:ext cx="1422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763" name="Ink 1762">
                  <a:extLst>
                    <a:ext uri="{FF2B5EF4-FFF2-40B4-BE49-F238E27FC236}">
                      <a16:creationId xmlns:a16="http://schemas.microsoft.com/office/drawing/2014/main" id="{78954FA6-FC00-C737-6C81-150A1CC02558}"/>
                    </a:ext>
                  </a:extLst>
                </p14:cNvPr>
                <p14:cNvContentPartPr/>
                <p14:nvPr/>
              </p14:nvContentPartPr>
              <p14:xfrm>
                <a:off x="2908732" y="4071982"/>
                <a:ext cx="295560" cy="277560"/>
              </p14:xfrm>
            </p:contentPart>
          </mc:Choice>
          <mc:Fallback xmlns="">
            <p:pic>
              <p:nvPicPr>
                <p:cNvPr id="1763" name="Ink 1762">
                  <a:extLst>
                    <a:ext uri="{FF2B5EF4-FFF2-40B4-BE49-F238E27FC236}">
                      <a16:creationId xmlns:a16="http://schemas.microsoft.com/office/drawing/2014/main" id="{78954FA6-FC00-C737-6C81-150A1CC02558}"/>
                    </a:ext>
                  </a:extLst>
                </p:cNvPr>
                <p:cNvPicPr/>
                <p:nvPr/>
              </p:nvPicPr>
              <p:blipFill>
                <a:blip r:embed="rId155"/>
                <a:stretch>
                  <a:fillRect/>
                </a:stretch>
              </p:blipFill>
              <p:spPr>
                <a:xfrm>
                  <a:off x="2899732" y="4063342"/>
                  <a:ext cx="31320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764" name="Ink 1763">
                  <a:extLst>
                    <a:ext uri="{FF2B5EF4-FFF2-40B4-BE49-F238E27FC236}">
                      <a16:creationId xmlns:a16="http://schemas.microsoft.com/office/drawing/2014/main" id="{9764EED7-2A94-0F55-B18A-9D3DC0CFA66B}"/>
                    </a:ext>
                  </a:extLst>
                </p14:cNvPr>
                <p14:cNvContentPartPr/>
                <p14:nvPr/>
              </p14:nvContentPartPr>
              <p14:xfrm>
                <a:off x="3256132" y="4070542"/>
                <a:ext cx="132120" cy="155160"/>
              </p14:xfrm>
            </p:contentPart>
          </mc:Choice>
          <mc:Fallback xmlns="">
            <p:pic>
              <p:nvPicPr>
                <p:cNvPr id="1764" name="Ink 1763">
                  <a:extLst>
                    <a:ext uri="{FF2B5EF4-FFF2-40B4-BE49-F238E27FC236}">
                      <a16:creationId xmlns:a16="http://schemas.microsoft.com/office/drawing/2014/main" id="{9764EED7-2A94-0F55-B18A-9D3DC0CFA66B}"/>
                    </a:ext>
                  </a:extLst>
                </p:cNvPr>
                <p:cNvPicPr/>
                <p:nvPr/>
              </p:nvPicPr>
              <p:blipFill>
                <a:blip r:embed="rId157"/>
                <a:stretch>
                  <a:fillRect/>
                </a:stretch>
              </p:blipFill>
              <p:spPr>
                <a:xfrm>
                  <a:off x="3247492" y="4061542"/>
                  <a:ext cx="1497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765" name="Ink 1764">
                  <a:extLst>
                    <a:ext uri="{FF2B5EF4-FFF2-40B4-BE49-F238E27FC236}">
                      <a16:creationId xmlns:a16="http://schemas.microsoft.com/office/drawing/2014/main" id="{9D5F3382-3399-71BB-5D96-8E7413B4BF9F}"/>
                    </a:ext>
                  </a:extLst>
                </p14:cNvPr>
                <p14:cNvContentPartPr/>
                <p14:nvPr/>
              </p14:nvContentPartPr>
              <p14:xfrm>
                <a:off x="3311212" y="4140382"/>
                <a:ext cx="81720" cy="63720"/>
              </p14:xfrm>
            </p:contentPart>
          </mc:Choice>
          <mc:Fallback xmlns="">
            <p:pic>
              <p:nvPicPr>
                <p:cNvPr id="1765" name="Ink 1764">
                  <a:extLst>
                    <a:ext uri="{FF2B5EF4-FFF2-40B4-BE49-F238E27FC236}">
                      <a16:creationId xmlns:a16="http://schemas.microsoft.com/office/drawing/2014/main" id="{9D5F3382-3399-71BB-5D96-8E7413B4BF9F}"/>
                    </a:ext>
                  </a:extLst>
                </p:cNvPr>
                <p:cNvPicPr/>
                <p:nvPr/>
              </p:nvPicPr>
              <p:blipFill>
                <a:blip r:embed="rId159"/>
                <a:stretch>
                  <a:fillRect/>
                </a:stretch>
              </p:blipFill>
              <p:spPr>
                <a:xfrm>
                  <a:off x="3302212" y="4131382"/>
                  <a:ext cx="99360" cy="81360"/>
                </a:xfrm>
                <a:prstGeom prst="rect">
                  <a:avLst/>
                </a:prstGeom>
              </p:spPr>
            </p:pic>
          </mc:Fallback>
        </mc:AlternateContent>
      </p:grpSp>
      <p:grpSp>
        <p:nvGrpSpPr>
          <p:cNvPr id="1773" name="Group 1772">
            <a:extLst>
              <a:ext uri="{FF2B5EF4-FFF2-40B4-BE49-F238E27FC236}">
                <a16:creationId xmlns:a16="http://schemas.microsoft.com/office/drawing/2014/main" id="{42656738-8DB3-3327-F8AA-C66EF74DAFE0}"/>
              </a:ext>
            </a:extLst>
          </p:cNvPr>
          <p:cNvGrpSpPr/>
          <p:nvPr/>
        </p:nvGrpSpPr>
        <p:grpSpPr>
          <a:xfrm>
            <a:off x="2324452" y="3420022"/>
            <a:ext cx="1081080" cy="495360"/>
            <a:chOff x="2324452" y="3420022"/>
            <a:chExt cx="1081080" cy="495360"/>
          </a:xfrm>
        </p:grpSpPr>
        <mc:AlternateContent xmlns:mc="http://schemas.openxmlformats.org/markup-compatibility/2006" xmlns:p14="http://schemas.microsoft.com/office/powerpoint/2010/main">
          <mc:Choice Requires="p14">
            <p:contentPart p14:bwMode="auto" r:id="rId160">
              <p14:nvContentPartPr>
                <p14:cNvPr id="1766" name="Ink 1765">
                  <a:extLst>
                    <a:ext uri="{FF2B5EF4-FFF2-40B4-BE49-F238E27FC236}">
                      <a16:creationId xmlns:a16="http://schemas.microsoft.com/office/drawing/2014/main" id="{DBFB2A5D-506B-C7CC-6E47-F01EB22481A5}"/>
                    </a:ext>
                  </a:extLst>
                </p14:cNvPr>
                <p14:cNvContentPartPr/>
                <p14:nvPr/>
              </p14:nvContentPartPr>
              <p14:xfrm>
                <a:off x="2324452" y="3538462"/>
                <a:ext cx="201600" cy="2880"/>
              </p14:xfrm>
            </p:contentPart>
          </mc:Choice>
          <mc:Fallback xmlns="">
            <p:pic>
              <p:nvPicPr>
                <p:cNvPr id="1766" name="Ink 1765">
                  <a:extLst>
                    <a:ext uri="{FF2B5EF4-FFF2-40B4-BE49-F238E27FC236}">
                      <a16:creationId xmlns:a16="http://schemas.microsoft.com/office/drawing/2014/main" id="{DBFB2A5D-506B-C7CC-6E47-F01EB22481A5}"/>
                    </a:ext>
                  </a:extLst>
                </p:cNvPr>
                <p:cNvPicPr/>
                <p:nvPr/>
              </p:nvPicPr>
              <p:blipFill>
                <a:blip r:embed="rId161"/>
                <a:stretch>
                  <a:fillRect/>
                </a:stretch>
              </p:blipFill>
              <p:spPr>
                <a:xfrm>
                  <a:off x="2315452" y="3529462"/>
                  <a:ext cx="2192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767" name="Ink 1766">
                  <a:extLst>
                    <a:ext uri="{FF2B5EF4-FFF2-40B4-BE49-F238E27FC236}">
                      <a16:creationId xmlns:a16="http://schemas.microsoft.com/office/drawing/2014/main" id="{FF84D87F-941A-45F4-954D-166FE9A3948A}"/>
                    </a:ext>
                  </a:extLst>
                </p14:cNvPr>
                <p14:cNvContentPartPr/>
                <p14:nvPr/>
              </p14:nvContentPartPr>
              <p14:xfrm>
                <a:off x="2693452" y="3455302"/>
                <a:ext cx="137520" cy="142200"/>
              </p14:xfrm>
            </p:contentPart>
          </mc:Choice>
          <mc:Fallback xmlns="">
            <p:pic>
              <p:nvPicPr>
                <p:cNvPr id="1767" name="Ink 1766">
                  <a:extLst>
                    <a:ext uri="{FF2B5EF4-FFF2-40B4-BE49-F238E27FC236}">
                      <a16:creationId xmlns:a16="http://schemas.microsoft.com/office/drawing/2014/main" id="{FF84D87F-941A-45F4-954D-166FE9A3948A}"/>
                    </a:ext>
                  </a:extLst>
                </p:cNvPr>
                <p:cNvPicPr/>
                <p:nvPr/>
              </p:nvPicPr>
              <p:blipFill>
                <a:blip r:embed="rId163"/>
                <a:stretch>
                  <a:fillRect/>
                </a:stretch>
              </p:blipFill>
              <p:spPr>
                <a:xfrm>
                  <a:off x="2684812" y="3446662"/>
                  <a:ext cx="1551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768" name="Ink 1767">
                  <a:extLst>
                    <a:ext uri="{FF2B5EF4-FFF2-40B4-BE49-F238E27FC236}">
                      <a16:creationId xmlns:a16="http://schemas.microsoft.com/office/drawing/2014/main" id="{64297B60-2809-5769-E390-C6801B1A5F86}"/>
                    </a:ext>
                  </a:extLst>
                </p14:cNvPr>
                <p14:cNvContentPartPr/>
                <p14:nvPr/>
              </p14:nvContentPartPr>
              <p14:xfrm>
                <a:off x="2822332" y="3432262"/>
                <a:ext cx="42840" cy="160920"/>
              </p14:xfrm>
            </p:contentPart>
          </mc:Choice>
          <mc:Fallback xmlns="">
            <p:pic>
              <p:nvPicPr>
                <p:cNvPr id="1768" name="Ink 1767">
                  <a:extLst>
                    <a:ext uri="{FF2B5EF4-FFF2-40B4-BE49-F238E27FC236}">
                      <a16:creationId xmlns:a16="http://schemas.microsoft.com/office/drawing/2014/main" id="{64297B60-2809-5769-E390-C6801B1A5F86}"/>
                    </a:ext>
                  </a:extLst>
                </p:cNvPr>
                <p:cNvPicPr/>
                <p:nvPr/>
              </p:nvPicPr>
              <p:blipFill>
                <a:blip r:embed="rId165"/>
                <a:stretch>
                  <a:fillRect/>
                </a:stretch>
              </p:blipFill>
              <p:spPr>
                <a:xfrm>
                  <a:off x="2813692" y="3423622"/>
                  <a:ext cx="604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769" name="Ink 1768">
                  <a:extLst>
                    <a:ext uri="{FF2B5EF4-FFF2-40B4-BE49-F238E27FC236}">
                      <a16:creationId xmlns:a16="http://schemas.microsoft.com/office/drawing/2014/main" id="{56D228D9-0E60-2951-A6E7-695FB13D6E45}"/>
                    </a:ext>
                  </a:extLst>
                </p14:cNvPr>
                <p14:cNvContentPartPr/>
                <p14:nvPr/>
              </p14:nvContentPartPr>
              <p14:xfrm>
                <a:off x="2877772" y="3489502"/>
                <a:ext cx="288360" cy="186120"/>
              </p14:xfrm>
            </p:contentPart>
          </mc:Choice>
          <mc:Fallback xmlns="">
            <p:pic>
              <p:nvPicPr>
                <p:cNvPr id="1769" name="Ink 1768">
                  <a:extLst>
                    <a:ext uri="{FF2B5EF4-FFF2-40B4-BE49-F238E27FC236}">
                      <a16:creationId xmlns:a16="http://schemas.microsoft.com/office/drawing/2014/main" id="{56D228D9-0E60-2951-A6E7-695FB13D6E45}"/>
                    </a:ext>
                  </a:extLst>
                </p:cNvPr>
                <p:cNvPicPr/>
                <p:nvPr/>
              </p:nvPicPr>
              <p:blipFill>
                <a:blip r:embed="rId167"/>
                <a:stretch>
                  <a:fillRect/>
                </a:stretch>
              </p:blipFill>
              <p:spPr>
                <a:xfrm>
                  <a:off x="2869132" y="3480862"/>
                  <a:ext cx="3060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770" name="Ink 1769">
                  <a:extLst>
                    <a:ext uri="{FF2B5EF4-FFF2-40B4-BE49-F238E27FC236}">
                      <a16:creationId xmlns:a16="http://schemas.microsoft.com/office/drawing/2014/main" id="{372E5B26-E409-5000-662B-DFD90CF6110C}"/>
                    </a:ext>
                  </a:extLst>
                </p14:cNvPr>
                <p14:cNvContentPartPr/>
                <p14:nvPr/>
              </p14:nvContentPartPr>
              <p14:xfrm>
                <a:off x="3257572" y="3420022"/>
                <a:ext cx="147960" cy="184320"/>
              </p14:xfrm>
            </p:contentPart>
          </mc:Choice>
          <mc:Fallback xmlns="">
            <p:pic>
              <p:nvPicPr>
                <p:cNvPr id="1770" name="Ink 1769">
                  <a:extLst>
                    <a:ext uri="{FF2B5EF4-FFF2-40B4-BE49-F238E27FC236}">
                      <a16:creationId xmlns:a16="http://schemas.microsoft.com/office/drawing/2014/main" id="{372E5B26-E409-5000-662B-DFD90CF6110C}"/>
                    </a:ext>
                  </a:extLst>
                </p:cNvPr>
                <p:cNvPicPr/>
                <p:nvPr/>
              </p:nvPicPr>
              <p:blipFill>
                <a:blip r:embed="rId169"/>
                <a:stretch>
                  <a:fillRect/>
                </a:stretch>
              </p:blipFill>
              <p:spPr>
                <a:xfrm>
                  <a:off x="3248932" y="3411382"/>
                  <a:ext cx="1656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771" name="Ink 1770">
                  <a:extLst>
                    <a:ext uri="{FF2B5EF4-FFF2-40B4-BE49-F238E27FC236}">
                      <a16:creationId xmlns:a16="http://schemas.microsoft.com/office/drawing/2014/main" id="{8AB94165-96CC-F050-DCF1-AC5B5D28E899}"/>
                    </a:ext>
                  </a:extLst>
                </p14:cNvPr>
                <p14:cNvContentPartPr/>
                <p14:nvPr/>
              </p14:nvContentPartPr>
              <p14:xfrm>
                <a:off x="3043732" y="3738622"/>
                <a:ext cx="27360" cy="156960"/>
              </p14:xfrm>
            </p:contentPart>
          </mc:Choice>
          <mc:Fallback xmlns="">
            <p:pic>
              <p:nvPicPr>
                <p:cNvPr id="1771" name="Ink 1770">
                  <a:extLst>
                    <a:ext uri="{FF2B5EF4-FFF2-40B4-BE49-F238E27FC236}">
                      <a16:creationId xmlns:a16="http://schemas.microsoft.com/office/drawing/2014/main" id="{8AB94165-96CC-F050-DCF1-AC5B5D28E899}"/>
                    </a:ext>
                  </a:extLst>
                </p:cNvPr>
                <p:cNvPicPr/>
                <p:nvPr/>
              </p:nvPicPr>
              <p:blipFill>
                <a:blip r:embed="rId171"/>
                <a:stretch>
                  <a:fillRect/>
                </a:stretch>
              </p:blipFill>
              <p:spPr>
                <a:xfrm>
                  <a:off x="3034732" y="3729622"/>
                  <a:ext cx="450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772" name="Ink 1771">
                  <a:extLst>
                    <a:ext uri="{FF2B5EF4-FFF2-40B4-BE49-F238E27FC236}">
                      <a16:creationId xmlns:a16="http://schemas.microsoft.com/office/drawing/2014/main" id="{66F0680F-E6F0-74C9-0CE7-D75583F80A95}"/>
                    </a:ext>
                  </a:extLst>
                </p14:cNvPr>
                <p14:cNvContentPartPr/>
                <p14:nvPr/>
              </p14:nvContentPartPr>
              <p14:xfrm>
                <a:off x="3148132" y="3739342"/>
                <a:ext cx="32760" cy="176040"/>
              </p14:xfrm>
            </p:contentPart>
          </mc:Choice>
          <mc:Fallback xmlns="">
            <p:pic>
              <p:nvPicPr>
                <p:cNvPr id="1772" name="Ink 1771">
                  <a:extLst>
                    <a:ext uri="{FF2B5EF4-FFF2-40B4-BE49-F238E27FC236}">
                      <a16:creationId xmlns:a16="http://schemas.microsoft.com/office/drawing/2014/main" id="{66F0680F-E6F0-74C9-0CE7-D75583F80A95}"/>
                    </a:ext>
                  </a:extLst>
                </p:cNvPr>
                <p:cNvPicPr/>
                <p:nvPr/>
              </p:nvPicPr>
              <p:blipFill>
                <a:blip r:embed="rId173"/>
                <a:stretch>
                  <a:fillRect/>
                </a:stretch>
              </p:blipFill>
              <p:spPr>
                <a:xfrm>
                  <a:off x="3139492" y="3730702"/>
                  <a:ext cx="50400" cy="193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4">
            <p14:nvContentPartPr>
              <p14:cNvPr id="1789" name="Ink 1788">
                <a:extLst>
                  <a:ext uri="{FF2B5EF4-FFF2-40B4-BE49-F238E27FC236}">
                    <a16:creationId xmlns:a16="http://schemas.microsoft.com/office/drawing/2014/main" id="{3E7CD478-DCD8-9239-4EA2-9316B6153D3C}"/>
                  </a:ext>
                </a:extLst>
              </p14:cNvPr>
              <p14:cNvContentPartPr/>
              <p14:nvPr/>
            </p14:nvContentPartPr>
            <p14:xfrm>
              <a:off x="2619292" y="5222902"/>
              <a:ext cx="127440" cy="221760"/>
            </p14:xfrm>
          </p:contentPart>
        </mc:Choice>
        <mc:Fallback xmlns="">
          <p:pic>
            <p:nvPicPr>
              <p:cNvPr id="1789" name="Ink 1788">
                <a:extLst>
                  <a:ext uri="{FF2B5EF4-FFF2-40B4-BE49-F238E27FC236}">
                    <a16:creationId xmlns:a16="http://schemas.microsoft.com/office/drawing/2014/main" id="{3E7CD478-DCD8-9239-4EA2-9316B6153D3C}"/>
                  </a:ext>
                </a:extLst>
              </p:cNvPr>
              <p:cNvPicPr/>
              <p:nvPr/>
            </p:nvPicPr>
            <p:blipFill>
              <a:blip r:embed="rId175"/>
              <a:stretch>
                <a:fillRect/>
              </a:stretch>
            </p:blipFill>
            <p:spPr>
              <a:xfrm>
                <a:off x="2610652" y="5214262"/>
                <a:ext cx="1450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790" name="Ink 1789">
                <a:extLst>
                  <a:ext uri="{FF2B5EF4-FFF2-40B4-BE49-F238E27FC236}">
                    <a16:creationId xmlns:a16="http://schemas.microsoft.com/office/drawing/2014/main" id="{308FCD8D-9864-688D-B1A9-8AC0EF073E3F}"/>
                  </a:ext>
                </a:extLst>
              </p14:cNvPr>
              <p14:cNvContentPartPr/>
              <p14:nvPr/>
            </p14:nvContentPartPr>
            <p14:xfrm>
              <a:off x="3214372" y="5214622"/>
              <a:ext cx="136080" cy="248040"/>
            </p14:xfrm>
          </p:contentPart>
        </mc:Choice>
        <mc:Fallback xmlns="">
          <p:pic>
            <p:nvPicPr>
              <p:cNvPr id="1790" name="Ink 1789">
                <a:extLst>
                  <a:ext uri="{FF2B5EF4-FFF2-40B4-BE49-F238E27FC236}">
                    <a16:creationId xmlns:a16="http://schemas.microsoft.com/office/drawing/2014/main" id="{308FCD8D-9864-688D-B1A9-8AC0EF073E3F}"/>
                  </a:ext>
                </a:extLst>
              </p:cNvPr>
              <p:cNvPicPr/>
              <p:nvPr/>
            </p:nvPicPr>
            <p:blipFill>
              <a:blip r:embed="rId177"/>
              <a:stretch>
                <a:fillRect/>
              </a:stretch>
            </p:blipFill>
            <p:spPr>
              <a:xfrm>
                <a:off x="3205732" y="5205982"/>
                <a:ext cx="1537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791" name="Ink 1790">
                <a:extLst>
                  <a:ext uri="{FF2B5EF4-FFF2-40B4-BE49-F238E27FC236}">
                    <a16:creationId xmlns:a16="http://schemas.microsoft.com/office/drawing/2014/main" id="{7B00FA64-DC67-EDE1-4848-8C04C10EBB5C}"/>
                  </a:ext>
                </a:extLst>
              </p14:cNvPr>
              <p14:cNvContentPartPr/>
              <p14:nvPr/>
            </p14:nvContentPartPr>
            <p14:xfrm>
              <a:off x="2805052" y="5276902"/>
              <a:ext cx="97200" cy="113040"/>
            </p14:xfrm>
          </p:contentPart>
        </mc:Choice>
        <mc:Fallback xmlns="">
          <p:pic>
            <p:nvPicPr>
              <p:cNvPr id="1791" name="Ink 1790">
                <a:extLst>
                  <a:ext uri="{FF2B5EF4-FFF2-40B4-BE49-F238E27FC236}">
                    <a16:creationId xmlns:a16="http://schemas.microsoft.com/office/drawing/2014/main" id="{7B00FA64-DC67-EDE1-4848-8C04C10EBB5C}"/>
                  </a:ext>
                </a:extLst>
              </p:cNvPr>
              <p:cNvPicPr/>
              <p:nvPr/>
            </p:nvPicPr>
            <p:blipFill>
              <a:blip r:embed="rId179"/>
              <a:stretch>
                <a:fillRect/>
              </a:stretch>
            </p:blipFill>
            <p:spPr>
              <a:xfrm>
                <a:off x="2796052" y="5268262"/>
                <a:ext cx="1148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792" name="Ink 1791">
                <a:extLst>
                  <a:ext uri="{FF2B5EF4-FFF2-40B4-BE49-F238E27FC236}">
                    <a16:creationId xmlns:a16="http://schemas.microsoft.com/office/drawing/2014/main" id="{DFD58452-8502-8B85-F408-C4654D283BEA}"/>
                  </a:ext>
                </a:extLst>
              </p14:cNvPr>
              <p14:cNvContentPartPr/>
              <p14:nvPr/>
            </p14:nvContentPartPr>
            <p14:xfrm>
              <a:off x="2929972" y="5270782"/>
              <a:ext cx="90360" cy="117360"/>
            </p14:xfrm>
          </p:contentPart>
        </mc:Choice>
        <mc:Fallback xmlns="">
          <p:pic>
            <p:nvPicPr>
              <p:cNvPr id="1792" name="Ink 1791">
                <a:extLst>
                  <a:ext uri="{FF2B5EF4-FFF2-40B4-BE49-F238E27FC236}">
                    <a16:creationId xmlns:a16="http://schemas.microsoft.com/office/drawing/2014/main" id="{DFD58452-8502-8B85-F408-C4654D283BEA}"/>
                  </a:ext>
                </a:extLst>
              </p:cNvPr>
              <p:cNvPicPr/>
              <p:nvPr/>
            </p:nvPicPr>
            <p:blipFill>
              <a:blip r:embed="rId181"/>
              <a:stretch>
                <a:fillRect/>
              </a:stretch>
            </p:blipFill>
            <p:spPr>
              <a:xfrm>
                <a:off x="2920972" y="5262142"/>
                <a:ext cx="1080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793" name="Ink 1792">
                <a:extLst>
                  <a:ext uri="{FF2B5EF4-FFF2-40B4-BE49-F238E27FC236}">
                    <a16:creationId xmlns:a16="http://schemas.microsoft.com/office/drawing/2014/main" id="{3911046D-EE5A-A79C-00F2-912768EBB730}"/>
                  </a:ext>
                </a:extLst>
              </p14:cNvPr>
              <p14:cNvContentPartPr/>
              <p14:nvPr/>
            </p14:nvContentPartPr>
            <p14:xfrm>
              <a:off x="3055972" y="5210302"/>
              <a:ext cx="68400" cy="211320"/>
            </p14:xfrm>
          </p:contentPart>
        </mc:Choice>
        <mc:Fallback xmlns="">
          <p:pic>
            <p:nvPicPr>
              <p:cNvPr id="1793" name="Ink 1792">
                <a:extLst>
                  <a:ext uri="{FF2B5EF4-FFF2-40B4-BE49-F238E27FC236}">
                    <a16:creationId xmlns:a16="http://schemas.microsoft.com/office/drawing/2014/main" id="{3911046D-EE5A-A79C-00F2-912768EBB730}"/>
                  </a:ext>
                </a:extLst>
              </p:cNvPr>
              <p:cNvPicPr/>
              <p:nvPr/>
            </p:nvPicPr>
            <p:blipFill>
              <a:blip r:embed="rId183"/>
              <a:stretch>
                <a:fillRect/>
              </a:stretch>
            </p:blipFill>
            <p:spPr>
              <a:xfrm>
                <a:off x="3047332" y="5201302"/>
                <a:ext cx="860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794" name="Ink 1793">
                <a:extLst>
                  <a:ext uri="{FF2B5EF4-FFF2-40B4-BE49-F238E27FC236}">
                    <a16:creationId xmlns:a16="http://schemas.microsoft.com/office/drawing/2014/main" id="{AD3E4F32-3202-E126-43A0-C6E1E8FDE993}"/>
                  </a:ext>
                </a:extLst>
              </p14:cNvPr>
              <p14:cNvContentPartPr/>
              <p14:nvPr/>
            </p14:nvContentPartPr>
            <p14:xfrm>
              <a:off x="3049492" y="5319022"/>
              <a:ext cx="131400" cy="63360"/>
            </p14:xfrm>
          </p:contentPart>
        </mc:Choice>
        <mc:Fallback xmlns="">
          <p:pic>
            <p:nvPicPr>
              <p:cNvPr id="1794" name="Ink 1793">
                <a:extLst>
                  <a:ext uri="{FF2B5EF4-FFF2-40B4-BE49-F238E27FC236}">
                    <a16:creationId xmlns:a16="http://schemas.microsoft.com/office/drawing/2014/main" id="{AD3E4F32-3202-E126-43A0-C6E1E8FDE993}"/>
                  </a:ext>
                </a:extLst>
              </p:cNvPr>
              <p:cNvPicPr/>
              <p:nvPr/>
            </p:nvPicPr>
            <p:blipFill>
              <a:blip r:embed="rId185"/>
              <a:stretch>
                <a:fillRect/>
              </a:stretch>
            </p:blipFill>
            <p:spPr>
              <a:xfrm>
                <a:off x="3040852" y="5310382"/>
                <a:ext cx="1490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795" name="Ink 1794">
                <a:extLst>
                  <a:ext uri="{FF2B5EF4-FFF2-40B4-BE49-F238E27FC236}">
                    <a16:creationId xmlns:a16="http://schemas.microsoft.com/office/drawing/2014/main" id="{91F50A23-511C-88CC-0371-33F350E8AA60}"/>
                  </a:ext>
                </a:extLst>
              </p14:cNvPr>
              <p14:cNvContentPartPr/>
              <p14:nvPr/>
            </p14:nvContentPartPr>
            <p14:xfrm>
              <a:off x="2340652" y="5700262"/>
              <a:ext cx="267120" cy="31680"/>
            </p14:xfrm>
          </p:contentPart>
        </mc:Choice>
        <mc:Fallback xmlns="">
          <p:pic>
            <p:nvPicPr>
              <p:cNvPr id="1795" name="Ink 1794">
                <a:extLst>
                  <a:ext uri="{FF2B5EF4-FFF2-40B4-BE49-F238E27FC236}">
                    <a16:creationId xmlns:a16="http://schemas.microsoft.com/office/drawing/2014/main" id="{91F50A23-511C-88CC-0371-33F350E8AA60}"/>
                  </a:ext>
                </a:extLst>
              </p:cNvPr>
              <p:cNvPicPr/>
              <p:nvPr/>
            </p:nvPicPr>
            <p:blipFill>
              <a:blip r:embed="rId187"/>
              <a:stretch>
                <a:fillRect/>
              </a:stretch>
            </p:blipFill>
            <p:spPr>
              <a:xfrm>
                <a:off x="2331652" y="5691622"/>
                <a:ext cx="2847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796" name="Ink 1795">
                <a:extLst>
                  <a:ext uri="{FF2B5EF4-FFF2-40B4-BE49-F238E27FC236}">
                    <a16:creationId xmlns:a16="http://schemas.microsoft.com/office/drawing/2014/main" id="{416020A4-325A-529B-1A57-5CEA01A87FFA}"/>
                  </a:ext>
                </a:extLst>
              </p14:cNvPr>
              <p14:cNvContentPartPr/>
              <p14:nvPr/>
            </p14:nvContentPartPr>
            <p14:xfrm>
              <a:off x="2368372" y="5835982"/>
              <a:ext cx="189360" cy="18720"/>
            </p14:xfrm>
          </p:contentPart>
        </mc:Choice>
        <mc:Fallback xmlns="">
          <p:pic>
            <p:nvPicPr>
              <p:cNvPr id="1796" name="Ink 1795">
                <a:extLst>
                  <a:ext uri="{FF2B5EF4-FFF2-40B4-BE49-F238E27FC236}">
                    <a16:creationId xmlns:a16="http://schemas.microsoft.com/office/drawing/2014/main" id="{416020A4-325A-529B-1A57-5CEA01A87FFA}"/>
                  </a:ext>
                </a:extLst>
              </p:cNvPr>
              <p:cNvPicPr/>
              <p:nvPr/>
            </p:nvPicPr>
            <p:blipFill>
              <a:blip r:embed="rId189"/>
              <a:stretch>
                <a:fillRect/>
              </a:stretch>
            </p:blipFill>
            <p:spPr>
              <a:xfrm>
                <a:off x="2359732" y="5827342"/>
                <a:ext cx="2070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797" name="Ink 1796">
                <a:extLst>
                  <a:ext uri="{FF2B5EF4-FFF2-40B4-BE49-F238E27FC236}">
                    <a16:creationId xmlns:a16="http://schemas.microsoft.com/office/drawing/2014/main" id="{B657677E-7D0D-074C-7ADD-BFB5294479ED}"/>
                  </a:ext>
                </a:extLst>
              </p14:cNvPr>
              <p14:cNvContentPartPr/>
              <p14:nvPr/>
            </p14:nvContentPartPr>
            <p14:xfrm>
              <a:off x="2411572" y="5968822"/>
              <a:ext cx="137520" cy="9000"/>
            </p14:xfrm>
          </p:contentPart>
        </mc:Choice>
        <mc:Fallback xmlns="">
          <p:pic>
            <p:nvPicPr>
              <p:cNvPr id="1797" name="Ink 1796">
                <a:extLst>
                  <a:ext uri="{FF2B5EF4-FFF2-40B4-BE49-F238E27FC236}">
                    <a16:creationId xmlns:a16="http://schemas.microsoft.com/office/drawing/2014/main" id="{B657677E-7D0D-074C-7ADD-BFB5294479ED}"/>
                  </a:ext>
                </a:extLst>
              </p:cNvPr>
              <p:cNvPicPr/>
              <p:nvPr/>
            </p:nvPicPr>
            <p:blipFill>
              <a:blip r:embed="rId191"/>
              <a:stretch>
                <a:fillRect/>
              </a:stretch>
            </p:blipFill>
            <p:spPr>
              <a:xfrm>
                <a:off x="2402932" y="5959822"/>
                <a:ext cx="155160" cy="26640"/>
              </a:xfrm>
              <a:prstGeom prst="rect">
                <a:avLst/>
              </a:prstGeom>
            </p:spPr>
          </p:pic>
        </mc:Fallback>
      </mc:AlternateContent>
      <p:grpSp>
        <p:nvGrpSpPr>
          <p:cNvPr id="1803" name="Group 1802">
            <a:extLst>
              <a:ext uri="{FF2B5EF4-FFF2-40B4-BE49-F238E27FC236}">
                <a16:creationId xmlns:a16="http://schemas.microsoft.com/office/drawing/2014/main" id="{1F04E794-9EE4-5B7F-9CD5-43135B174B82}"/>
              </a:ext>
            </a:extLst>
          </p:cNvPr>
          <p:cNvGrpSpPr/>
          <p:nvPr/>
        </p:nvGrpSpPr>
        <p:grpSpPr>
          <a:xfrm>
            <a:off x="595372" y="4815022"/>
            <a:ext cx="1823040" cy="709560"/>
            <a:chOff x="595372" y="4815022"/>
            <a:chExt cx="1823040" cy="709560"/>
          </a:xfrm>
        </p:grpSpPr>
        <mc:AlternateContent xmlns:mc="http://schemas.openxmlformats.org/markup-compatibility/2006" xmlns:p14="http://schemas.microsoft.com/office/powerpoint/2010/main">
          <mc:Choice Requires="p14">
            <p:contentPart p14:bwMode="auto" r:id="rId192">
              <p14:nvContentPartPr>
                <p14:cNvPr id="1776" name="Ink 1775">
                  <a:extLst>
                    <a:ext uri="{FF2B5EF4-FFF2-40B4-BE49-F238E27FC236}">
                      <a16:creationId xmlns:a16="http://schemas.microsoft.com/office/drawing/2014/main" id="{CABDA074-A620-2638-C867-28EE38CF91D1}"/>
                    </a:ext>
                  </a:extLst>
                </p14:cNvPr>
                <p14:cNvContentPartPr/>
                <p14:nvPr/>
              </p14:nvContentPartPr>
              <p14:xfrm>
                <a:off x="595372" y="4831942"/>
                <a:ext cx="235440" cy="144720"/>
              </p14:xfrm>
            </p:contentPart>
          </mc:Choice>
          <mc:Fallback xmlns="">
            <p:pic>
              <p:nvPicPr>
                <p:cNvPr id="1776" name="Ink 1775">
                  <a:extLst>
                    <a:ext uri="{FF2B5EF4-FFF2-40B4-BE49-F238E27FC236}">
                      <a16:creationId xmlns:a16="http://schemas.microsoft.com/office/drawing/2014/main" id="{CABDA074-A620-2638-C867-28EE38CF91D1}"/>
                    </a:ext>
                  </a:extLst>
                </p:cNvPr>
                <p:cNvPicPr/>
                <p:nvPr/>
              </p:nvPicPr>
              <p:blipFill>
                <a:blip r:embed="rId193"/>
                <a:stretch>
                  <a:fillRect/>
                </a:stretch>
              </p:blipFill>
              <p:spPr>
                <a:xfrm>
                  <a:off x="586372" y="4822942"/>
                  <a:ext cx="2530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777" name="Ink 1776">
                  <a:extLst>
                    <a:ext uri="{FF2B5EF4-FFF2-40B4-BE49-F238E27FC236}">
                      <a16:creationId xmlns:a16="http://schemas.microsoft.com/office/drawing/2014/main" id="{5F404E42-9D97-A62A-27FF-BDD9791581F0}"/>
                    </a:ext>
                  </a:extLst>
                </p14:cNvPr>
                <p14:cNvContentPartPr/>
                <p14:nvPr/>
              </p14:nvContentPartPr>
              <p14:xfrm>
                <a:off x="1130692" y="4939942"/>
                <a:ext cx="29520" cy="78120"/>
              </p14:xfrm>
            </p:contentPart>
          </mc:Choice>
          <mc:Fallback xmlns="">
            <p:pic>
              <p:nvPicPr>
                <p:cNvPr id="1777" name="Ink 1776">
                  <a:extLst>
                    <a:ext uri="{FF2B5EF4-FFF2-40B4-BE49-F238E27FC236}">
                      <a16:creationId xmlns:a16="http://schemas.microsoft.com/office/drawing/2014/main" id="{5F404E42-9D97-A62A-27FF-BDD9791581F0}"/>
                    </a:ext>
                  </a:extLst>
                </p:cNvPr>
                <p:cNvPicPr/>
                <p:nvPr/>
              </p:nvPicPr>
              <p:blipFill>
                <a:blip r:embed="rId195"/>
                <a:stretch>
                  <a:fillRect/>
                </a:stretch>
              </p:blipFill>
              <p:spPr>
                <a:xfrm>
                  <a:off x="1121692" y="4931302"/>
                  <a:ext cx="471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778" name="Ink 1777">
                  <a:extLst>
                    <a:ext uri="{FF2B5EF4-FFF2-40B4-BE49-F238E27FC236}">
                      <a16:creationId xmlns:a16="http://schemas.microsoft.com/office/drawing/2014/main" id="{FCA9D65A-C772-4CCB-85FC-17D1779A40F2}"/>
                    </a:ext>
                  </a:extLst>
                </p14:cNvPr>
                <p14:cNvContentPartPr/>
                <p14:nvPr/>
              </p14:nvContentPartPr>
              <p14:xfrm>
                <a:off x="1448212" y="4815022"/>
                <a:ext cx="191880" cy="132120"/>
              </p14:xfrm>
            </p:contentPart>
          </mc:Choice>
          <mc:Fallback xmlns="">
            <p:pic>
              <p:nvPicPr>
                <p:cNvPr id="1778" name="Ink 1777">
                  <a:extLst>
                    <a:ext uri="{FF2B5EF4-FFF2-40B4-BE49-F238E27FC236}">
                      <a16:creationId xmlns:a16="http://schemas.microsoft.com/office/drawing/2014/main" id="{FCA9D65A-C772-4CCB-85FC-17D1779A40F2}"/>
                    </a:ext>
                  </a:extLst>
                </p:cNvPr>
                <p:cNvPicPr/>
                <p:nvPr/>
              </p:nvPicPr>
              <p:blipFill>
                <a:blip r:embed="rId197"/>
                <a:stretch>
                  <a:fillRect/>
                </a:stretch>
              </p:blipFill>
              <p:spPr>
                <a:xfrm>
                  <a:off x="1439572" y="4806022"/>
                  <a:ext cx="2095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779" name="Ink 1778">
                  <a:extLst>
                    <a:ext uri="{FF2B5EF4-FFF2-40B4-BE49-F238E27FC236}">
                      <a16:creationId xmlns:a16="http://schemas.microsoft.com/office/drawing/2014/main" id="{1F3A1E0A-610F-4554-1DCA-243A0B8976BF}"/>
                    </a:ext>
                  </a:extLst>
                </p14:cNvPr>
                <p14:cNvContentPartPr/>
                <p14:nvPr/>
              </p14:nvContentPartPr>
              <p14:xfrm>
                <a:off x="1138252" y="5307502"/>
                <a:ext cx="177120" cy="148320"/>
              </p14:xfrm>
            </p:contentPart>
          </mc:Choice>
          <mc:Fallback xmlns="">
            <p:pic>
              <p:nvPicPr>
                <p:cNvPr id="1779" name="Ink 1778">
                  <a:extLst>
                    <a:ext uri="{FF2B5EF4-FFF2-40B4-BE49-F238E27FC236}">
                      <a16:creationId xmlns:a16="http://schemas.microsoft.com/office/drawing/2014/main" id="{1F3A1E0A-610F-4554-1DCA-243A0B8976BF}"/>
                    </a:ext>
                  </a:extLst>
                </p:cNvPr>
                <p:cNvPicPr/>
                <p:nvPr/>
              </p:nvPicPr>
              <p:blipFill>
                <a:blip r:embed="rId199"/>
                <a:stretch>
                  <a:fillRect/>
                </a:stretch>
              </p:blipFill>
              <p:spPr>
                <a:xfrm>
                  <a:off x="1129612" y="5298502"/>
                  <a:ext cx="1947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780" name="Ink 1779">
                  <a:extLst>
                    <a:ext uri="{FF2B5EF4-FFF2-40B4-BE49-F238E27FC236}">
                      <a16:creationId xmlns:a16="http://schemas.microsoft.com/office/drawing/2014/main" id="{45B19BE9-4421-A207-A699-6B87CE2BB6FF}"/>
                    </a:ext>
                  </a:extLst>
                </p14:cNvPr>
                <p14:cNvContentPartPr/>
                <p14:nvPr/>
              </p14:nvContentPartPr>
              <p14:xfrm>
                <a:off x="1361452" y="5333422"/>
                <a:ext cx="116640" cy="117720"/>
              </p14:xfrm>
            </p:contentPart>
          </mc:Choice>
          <mc:Fallback xmlns="">
            <p:pic>
              <p:nvPicPr>
                <p:cNvPr id="1780" name="Ink 1779">
                  <a:extLst>
                    <a:ext uri="{FF2B5EF4-FFF2-40B4-BE49-F238E27FC236}">
                      <a16:creationId xmlns:a16="http://schemas.microsoft.com/office/drawing/2014/main" id="{45B19BE9-4421-A207-A699-6B87CE2BB6FF}"/>
                    </a:ext>
                  </a:extLst>
                </p:cNvPr>
                <p:cNvPicPr/>
                <p:nvPr/>
              </p:nvPicPr>
              <p:blipFill>
                <a:blip r:embed="rId201"/>
                <a:stretch>
                  <a:fillRect/>
                </a:stretch>
              </p:blipFill>
              <p:spPr>
                <a:xfrm>
                  <a:off x="1352812" y="5324422"/>
                  <a:ext cx="1342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781" name="Ink 1780">
                  <a:extLst>
                    <a:ext uri="{FF2B5EF4-FFF2-40B4-BE49-F238E27FC236}">
                      <a16:creationId xmlns:a16="http://schemas.microsoft.com/office/drawing/2014/main" id="{1D7E9F77-E0CD-3D50-EEC6-1AC1722E3CBB}"/>
                    </a:ext>
                  </a:extLst>
                </p14:cNvPr>
                <p14:cNvContentPartPr/>
                <p14:nvPr/>
              </p14:nvContentPartPr>
              <p14:xfrm>
                <a:off x="1540012" y="5322622"/>
                <a:ext cx="118080" cy="121320"/>
              </p14:xfrm>
            </p:contentPart>
          </mc:Choice>
          <mc:Fallback xmlns="">
            <p:pic>
              <p:nvPicPr>
                <p:cNvPr id="1781" name="Ink 1780">
                  <a:extLst>
                    <a:ext uri="{FF2B5EF4-FFF2-40B4-BE49-F238E27FC236}">
                      <a16:creationId xmlns:a16="http://schemas.microsoft.com/office/drawing/2014/main" id="{1D7E9F77-E0CD-3D50-EEC6-1AC1722E3CBB}"/>
                    </a:ext>
                  </a:extLst>
                </p:cNvPr>
                <p:cNvPicPr/>
                <p:nvPr/>
              </p:nvPicPr>
              <p:blipFill>
                <a:blip r:embed="rId203"/>
                <a:stretch>
                  <a:fillRect/>
                </a:stretch>
              </p:blipFill>
              <p:spPr>
                <a:xfrm>
                  <a:off x="1531372" y="5313982"/>
                  <a:ext cx="135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782" name="Ink 1781">
                  <a:extLst>
                    <a:ext uri="{FF2B5EF4-FFF2-40B4-BE49-F238E27FC236}">
                      <a16:creationId xmlns:a16="http://schemas.microsoft.com/office/drawing/2014/main" id="{1DAA5EAF-D981-43E9-F9BC-9A98D4BBA660}"/>
                    </a:ext>
                  </a:extLst>
                </p14:cNvPr>
                <p14:cNvContentPartPr/>
                <p14:nvPr/>
              </p14:nvContentPartPr>
              <p14:xfrm>
                <a:off x="1733692" y="5291662"/>
                <a:ext cx="76320" cy="151920"/>
              </p14:xfrm>
            </p:contentPart>
          </mc:Choice>
          <mc:Fallback xmlns="">
            <p:pic>
              <p:nvPicPr>
                <p:cNvPr id="1782" name="Ink 1781">
                  <a:extLst>
                    <a:ext uri="{FF2B5EF4-FFF2-40B4-BE49-F238E27FC236}">
                      <a16:creationId xmlns:a16="http://schemas.microsoft.com/office/drawing/2014/main" id="{1DAA5EAF-D981-43E9-F9BC-9A98D4BBA660}"/>
                    </a:ext>
                  </a:extLst>
                </p:cNvPr>
                <p:cNvPicPr/>
                <p:nvPr/>
              </p:nvPicPr>
              <p:blipFill>
                <a:blip r:embed="rId205"/>
                <a:stretch>
                  <a:fillRect/>
                </a:stretch>
              </p:blipFill>
              <p:spPr>
                <a:xfrm>
                  <a:off x="1724692" y="5283022"/>
                  <a:ext cx="939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783" name="Ink 1782">
                  <a:extLst>
                    <a:ext uri="{FF2B5EF4-FFF2-40B4-BE49-F238E27FC236}">
                      <a16:creationId xmlns:a16="http://schemas.microsoft.com/office/drawing/2014/main" id="{EBA6B98C-C9C6-0E8E-0807-C642EE597105}"/>
                    </a:ext>
                  </a:extLst>
                </p14:cNvPr>
                <p14:cNvContentPartPr/>
                <p14:nvPr/>
              </p14:nvContentPartPr>
              <p14:xfrm>
                <a:off x="1842412" y="5307142"/>
                <a:ext cx="96480" cy="123480"/>
              </p14:xfrm>
            </p:contentPart>
          </mc:Choice>
          <mc:Fallback xmlns="">
            <p:pic>
              <p:nvPicPr>
                <p:cNvPr id="1783" name="Ink 1782">
                  <a:extLst>
                    <a:ext uri="{FF2B5EF4-FFF2-40B4-BE49-F238E27FC236}">
                      <a16:creationId xmlns:a16="http://schemas.microsoft.com/office/drawing/2014/main" id="{EBA6B98C-C9C6-0E8E-0807-C642EE597105}"/>
                    </a:ext>
                  </a:extLst>
                </p:cNvPr>
                <p:cNvPicPr/>
                <p:nvPr/>
              </p:nvPicPr>
              <p:blipFill>
                <a:blip r:embed="rId207"/>
                <a:stretch>
                  <a:fillRect/>
                </a:stretch>
              </p:blipFill>
              <p:spPr>
                <a:xfrm>
                  <a:off x="1833772" y="5298502"/>
                  <a:ext cx="114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784" name="Ink 1783">
                  <a:extLst>
                    <a:ext uri="{FF2B5EF4-FFF2-40B4-BE49-F238E27FC236}">
                      <a16:creationId xmlns:a16="http://schemas.microsoft.com/office/drawing/2014/main" id="{D554224E-846E-45F5-0741-929B1E99D471}"/>
                    </a:ext>
                  </a:extLst>
                </p14:cNvPr>
                <p14:cNvContentPartPr/>
                <p14:nvPr/>
              </p14:nvContentPartPr>
              <p14:xfrm>
                <a:off x="1978852" y="5412622"/>
                <a:ext cx="108000" cy="33120"/>
              </p14:xfrm>
            </p:contentPart>
          </mc:Choice>
          <mc:Fallback xmlns="">
            <p:pic>
              <p:nvPicPr>
                <p:cNvPr id="1784" name="Ink 1783">
                  <a:extLst>
                    <a:ext uri="{FF2B5EF4-FFF2-40B4-BE49-F238E27FC236}">
                      <a16:creationId xmlns:a16="http://schemas.microsoft.com/office/drawing/2014/main" id="{D554224E-846E-45F5-0741-929B1E99D471}"/>
                    </a:ext>
                  </a:extLst>
                </p:cNvPr>
                <p:cNvPicPr/>
                <p:nvPr/>
              </p:nvPicPr>
              <p:blipFill>
                <a:blip r:embed="rId209"/>
                <a:stretch>
                  <a:fillRect/>
                </a:stretch>
              </p:blipFill>
              <p:spPr>
                <a:xfrm>
                  <a:off x="1970212" y="5403622"/>
                  <a:ext cx="1256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785" name="Ink 1784">
                  <a:extLst>
                    <a:ext uri="{FF2B5EF4-FFF2-40B4-BE49-F238E27FC236}">
                      <a16:creationId xmlns:a16="http://schemas.microsoft.com/office/drawing/2014/main" id="{739682DD-EA27-0362-F31B-3BE9867FF290}"/>
                    </a:ext>
                  </a:extLst>
                </p14:cNvPr>
                <p14:cNvContentPartPr/>
                <p14:nvPr/>
              </p14:nvContentPartPr>
              <p14:xfrm>
                <a:off x="2172532" y="5132182"/>
                <a:ext cx="98280" cy="392400"/>
              </p14:xfrm>
            </p:contentPart>
          </mc:Choice>
          <mc:Fallback xmlns="">
            <p:pic>
              <p:nvPicPr>
                <p:cNvPr id="1785" name="Ink 1784">
                  <a:extLst>
                    <a:ext uri="{FF2B5EF4-FFF2-40B4-BE49-F238E27FC236}">
                      <a16:creationId xmlns:a16="http://schemas.microsoft.com/office/drawing/2014/main" id="{739682DD-EA27-0362-F31B-3BE9867FF290}"/>
                    </a:ext>
                  </a:extLst>
                </p:cNvPr>
                <p:cNvPicPr/>
                <p:nvPr/>
              </p:nvPicPr>
              <p:blipFill>
                <a:blip r:embed="rId211"/>
                <a:stretch>
                  <a:fillRect/>
                </a:stretch>
              </p:blipFill>
              <p:spPr>
                <a:xfrm>
                  <a:off x="2163532" y="5123182"/>
                  <a:ext cx="11592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786" name="Ink 1785">
                  <a:extLst>
                    <a:ext uri="{FF2B5EF4-FFF2-40B4-BE49-F238E27FC236}">
                      <a16:creationId xmlns:a16="http://schemas.microsoft.com/office/drawing/2014/main" id="{CE4E5236-D1C2-8B00-FF99-4C680830E52C}"/>
                    </a:ext>
                  </a:extLst>
                </p14:cNvPr>
                <p14:cNvContentPartPr/>
                <p14:nvPr/>
              </p14:nvContentPartPr>
              <p14:xfrm>
                <a:off x="2147692" y="5370862"/>
                <a:ext cx="162360" cy="11520"/>
              </p14:xfrm>
            </p:contentPart>
          </mc:Choice>
          <mc:Fallback xmlns="">
            <p:pic>
              <p:nvPicPr>
                <p:cNvPr id="1786" name="Ink 1785">
                  <a:extLst>
                    <a:ext uri="{FF2B5EF4-FFF2-40B4-BE49-F238E27FC236}">
                      <a16:creationId xmlns:a16="http://schemas.microsoft.com/office/drawing/2014/main" id="{CE4E5236-D1C2-8B00-FF99-4C680830E52C}"/>
                    </a:ext>
                  </a:extLst>
                </p:cNvPr>
                <p:cNvPicPr/>
                <p:nvPr/>
              </p:nvPicPr>
              <p:blipFill>
                <a:blip r:embed="rId213"/>
                <a:stretch>
                  <a:fillRect/>
                </a:stretch>
              </p:blipFill>
              <p:spPr>
                <a:xfrm>
                  <a:off x="2138692" y="5361862"/>
                  <a:ext cx="1800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87" name="Ink 1786">
                  <a:extLst>
                    <a:ext uri="{FF2B5EF4-FFF2-40B4-BE49-F238E27FC236}">
                      <a16:creationId xmlns:a16="http://schemas.microsoft.com/office/drawing/2014/main" id="{73BF3FB3-B341-6E41-E700-413707A083C0}"/>
                    </a:ext>
                  </a:extLst>
                </p14:cNvPr>
                <p14:cNvContentPartPr/>
                <p14:nvPr/>
              </p14:nvContentPartPr>
              <p14:xfrm>
                <a:off x="2308612" y="5333062"/>
                <a:ext cx="109800" cy="135720"/>
              </p14:xfrm>
            </p:contentPart>
          </mc:Choice>
          <mc:Fallback xmlns="">
            <p:pic>
              <p:nvPicPr>
                <p:cNvPr id="1787" name="Ink 1786">
                  <a:extLst>
                    <a:ext uri="{FF2B5EF4-FFF2-40B4-BE49-F238E27FC236}">
                      <a16:creationId xmlns:a16="http://schemas.microsoft.com/office/drawing/2014/main" id="{73BF3FB3-B341-6E41-E700-413707A083C0}"/>
                    </a:ext>
                  </a:extLst>
                </p:cNvPr>
                <p:cNvPicPr/>
                <p:nvPr/>
              </p:nvPicPr>
              <p:blipFill>
                <a:blip r:embed="rId215"/>
                <a:stretch>
                  <a:fillRect/>
                </a:stretch>
              </p:blipFill>
              <p:spPr>
                <a:xfrm>
                  <a:off x="2299972" y="5324062"/>
                  <a:ext cx="1274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799" name="Ink 1798">
                  <a:extLst>
                    <a:ext uri="{FF2B5EF4-FFF2-40B4-BE49-F238E27FC236}">
                      <a16:creationId xmlns:a16="http://schemas.microsoft.com/office/drawing/2014/main" id="{9CC9C561-DD57-9419-EFD4-C8808CDEEAE0}"/>
                    </a:ext>
                  </a:extLst>
                </p14:cNvPr>
                <p14:cNvContentPartPr/>
                <p14:nvPr/>
              </p14:nvContentPartPr>
              <p14:xfrm>
                <a:off x="702652" y="5013022"/>
                <a:ext cx="272520" cy="289440"/>
              </p14:xfrm>
            </p:contentPart>
          </mc:Choice>
          <mc:Fallback xmlns="">
            <p:pic>
              <p:nvPicPr>
                <p:cNvPr id="1799" name="Ink 1798">
                  <a:extLst>
                    <a:ext uri="{FF2B5EF4-FFF2-40B4-BE49-F238E27FC236}">
                      <a16:creationId xmlns:a16="http://schemas.microsoft.com/office/drawing/2014/main" id="{9CC9C561-DD57-9419-EFD4-C8808CDEEAE0}"/>
                    </a:ext>
                  </a:extLst>
                </p:cNvPr>
                <p:cNvPicPr/>
                <p:nvPr/>
              </p:nvPicPr>
              <p:blipFill>
                <a:blip r:embed="rId217"/>
                <a:stretch>
                  <a:fillRect/>
                </a:stretch>
              </p:blipFill>
              <p:spPr>
                <a:xfrm>
                  <a:off x="693652" y="5004382"/>
                  <a:ext cx="29016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800" name="Ink 1799">
                  <a:extLst>
                    <a:ext uri="{FF2B5EF4-FFF2-40B4-BE49-F238E27FC236}">
                      <a16:creationId xmlns:a16="http://schemas.microsoft.com/office/drawing/2014/main" id="{5CBF8708-9020-1300-0D19-6753932A0FF4}"/>
                    </a:ext>
                  </a:extLst>
                </p14:cNvPr>
                <p14:cNvContentPartPr/>
                <p14:nvPr/>
              </p14:nvContentPartPr>
              <p14:xfrm>
                <a:off x="892012" y="5189422"/>
                <a:ext cx="83160" cy="189720"/>
              </p14:xfrm>
            </p:contentPart>
          </mc:Choice>
          <mc:Fallback xmlns="">
            <p:pic>
              <p:nvPicPr>
                <p:cNvPr id="1800" name="Ink 1799">
                  <a:extLst>
                    <a:ext uri="{FF2B5EF4-FFF2-40B4-BE49-F238E27FC236}">
                      <a16:creationId xmlns:a16="http://schemas.microsoft.com/office/drawing/2014/main" id="{5CBF8708-9020-1300-0D19-6753932A0FF4}"/>
                    </a:ext>
                  </a:extLst>
                </p:cNvPr>
                <p:cNvPicPr/>
                <p:nvPr/>
              </p:nvPicPr>
              <p:blipFill>
                <a:blip r:embed="rId219"/>
                <a:stretch>
                  <a:fillRect/>
                </a:stretch>
              </p:blipFill>
              <p:spPr>
                <a:xfrm>
                  <a:off x="883372" y="5180422"/>
                  <a:ext cx="1008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801" name="Ink 1800">
                  <a:extLst>
                    <a:ext uri="{FF2B5EF4-FFF2-40B4-BE49-F238E27FC236}">
                      <a16:creationId xmlns:a16="http://schemas.microsoft.com/office/drawing/2014/main" id="{2412B9BB-227D-BEC7-C905-D4139AFD8A50}"/>
                    </a:ext>
                  </a:extLst>
                </p14:cNvPr>
                <p14:cNvContentPartPr/>
                <p14:nvPr/>
              </p14:nvContentPartPr>
              <p14:xfrm>
                <a:off x="1632172" y="4959742"/>
                <a:ext cx="179280" cy="269280"/>
              </p14:xfrm>
            </p:contentPart>
          </mc:Choice>
          <mc:Fallback xmlns="">
            <p:pic>
              <p:nvPicPr>
                <p:cNvPr id="1801" name="Ink 1800">
                  <a:extLst>
                    <a:ext uri="{FF2B5EF4-FFF2-40B4-BE49-F238E27FC236}">
                      <a16:creationId xmlns:a16="http://schemas.microsoft.com/office/drawing/2014/main" id="{2412B9BB-227D-BEC7-C905-D4139AFD8A50}"/>
                    </a:ext>
                  </a:extLst>
                </p:cNvPr>
                <p:cNvPicPr/>
                <p:nvPr/>
              </p:nvPicPr>
              <p:blipFill>
                <a:blip r:embed="rId221"/>
                <a:stretch>
                  <a:fillRect/>
                </a:stretch>
              </p:blipFill>
              <p:spPr>
                <a:xfrm>
                  <a:off x="1623532" y="4951102"/>
                  <a:ext cx="19692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802" name="Ink 1801">
                  <a:extLst>
                    <a:ext uri="{FF2B5EF4-FFF2-40B4-BE49-F238E27FC236}">
                      <a16:creationId xmlns:a16="http://schemas.microsoft.com/office/drawing/2014/main" id="{07CC74CC-0673-B554-A5E7-9AC7E36A4745}"/>
                    </a:ext>
                  </a:extLst>
                </p14:cNvPr>
                <p14:cNvContentPartPr/>
                <p14:nvPr/>
              </p14:nvContentPartPr>
              <p14:xfrm>
                <a:off x="1736212" y="5146582"/>
                <a:ext cx="141120" cy="90720"/>
              </p14:xfrm>
            </p:contentPart>
          </mc:Choice>
          <mc:Fallback xmlns="">
            <p:pic>
              <p:nvPicPr>
                <p:cNvPr id="1802" name="Ink 1801">
                  <a:extLst>
                    <a:ext uri="{FF2B5EF4-FFF2-40B4-BE49-F238E27FC236}">
                      <a16:creationId xmlns:a16="http://schemas.microsoft.com/office/drawing/2014/main" id="{07CC74CC-0673-B554-A5E7-9AC7E36A4745}"/>
                    </a:ext>
                  </a:extLst>
                </p:cNvPr>
                <p:cNvPicPr/>
                <p:nvPr/>
              </p:nvPicPr>
              <p:blipFill>
                <a:blip r:embed="rId223"/>
                <a:stretch>
                  <a:fillRect/>
                </a:stretch>
              </p:blipFill>
              <p:spPr>
                <a:xfrm>
                  <a:off x="1727572" y="5137582"/>
                  <a:ext cx="158760" cy="108360"/>
                </a:xfrm>
                <a:prstGeom prst="rect">
                  <a:avLst/>
                </a:prstGeom>
              </p:spPr>
            </p:pic>
          </mc:Fallback>
        </mc:AlternateContent>
      </p:grpSp>
    </p:spTree>
    <p:extLst>
      <p:ext uri="{BB962C8B-B14F-4D97-AF65-F5344CB8AC3E}">
        <p14:creationId xmlns:p14="http://schemas.microsoft.com/office/powerpoint/2010/main" val="1653216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55"/>
        <p:cNvGrpSpPr/>
        <p:nvPr/>
      </p:nvGrpSpPr>
      <p:grpSpPr>
        <a:xfrm>
          <a:off x="0" y="0"/>
          <a:ext cx="0" cy="0"/>
          <a:chOff x="0" y="0"/>
          <a:chExt cx="0" cy="0"/>
        </a:xfrm>
      </p:grpSpPr>
      <p:sp>
        <p:nvSpPr>
          <p:cNvPr id="1757" name="Google Shape;1757;p96"/>
          <p:cNvSpPr txBox="1"/>
          <p:nvPr/>
        </p:nvSpPr>
        <p:spPr>
          <a:xfrm>
            <a:off x="224979" y="788088"/>
            <a:ext cx="1180623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Before data reaches to transaction buffer, the augment code will be executed and here we can set some default data to the BO instance.</a:t>
            </a:r>
            <a:endParaRPr sz="1800">
              <a:solidFill>
                <a:schemeClr val="dk1"/>
              </a:solidFill>
              <a:latin typeface="Calibri"/>
              <a:ea typeface="Calibri"/>
              <a:cs typeface="Calibri"/>
              <a:sym typeface="Calibri"/>
            </a:endParaRPr>
          </a:p>
        </p:txBody>
      </p:sp>
      <p:sp>
        <p:nvSpPr>
          <p:cNvPr id="1758" name="Google Shape;1758;p9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Augment</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1197678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64"/>
        <p:cNvGrpSpPr/>
        <p:nvPr/>
      </p:nvGrpSpPr>
      <p:grpSpPr>
        <a:xfrm>
          <a:off x="0" y="0"/>
          <a:ext cx="0" cy="0"/>
          <a:chOff x="0" y="0"/>
          <a:chExt cx="0" cy="0"/>
        </a:xfrm>
      </p:grpSpPr>
      <p:sp>
        <p:nvSpPr>
          <p:cNvPr id="1766" name="Google Shape;1766;p97"/>
          <p:cNvSpPr txBox="1"/>
          <p:nvPr/>
        </p:nvSpPr>
        <p:spPr>
          <a:xfrm>
            <a:off x="224979" y="788088"/>
            <a:ext cx="11806237"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There is a requirement to expose extra elements out of </a:t>
            </a:r>
            <a:r>
              <a:rPr lang="en-US" sz="1800" dirty="0" err="1">
                <a:solidFill>
                  <a:schemeClr val="dk1"/>
                </a:solidFill>
                <a:latin typeface="Calibri"/>
                <a:ea typeface="Calibri"/>
                <a:cs typeface="Calibri"/>
                <a:sym typeface="Calibri"/>
              </a:rPr>
              <a:t>cds</a:t>
            </a:r>
            <a:r>
              <a:rPr lang="en-US" sz="1800" dirty="0">
                <a:solidFill>
                  <a:schemeClr val="dk1"/>
                </a:solidFill>
                <a:latin typeface="Calibri"/>
                <a:ea typeface="Calibri"/>
                <a:cs typeface="Calibri"/>
                <a:sym typeface="Calibri"/>
              </a:rPr>
              <a:t> entities for which there is no data inside the database, basically these element values are calculated at runtime (on-fly). If you worked with SAP UI5 development, we have similar concept called formatter. We have a implementing class in which we will add our code for calculating the runtime data of virtual elements.</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Rules: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should only add them to projection view. Because if you add in main view, your draft table will disturb and your main table will never have these column.</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RAP does not support filtering and sorting of virtual elements, also the aggregation and group is not allowed</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cannot select data from virtual elements using direct SELECT or EML</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have to write implementation in a class for virtual element that class must use the interface </a:t>
            </a:r>
            <a:r>
              <a:rPr lang="en-US" sz="1800" dirty="0">
                <a:solidFill>
                  <a:srgbClr val="333333"/>
                </a:solidFill>
                <a:latin typeface="Arial"/>
                <a:ea typeface="Arial"/>
                <a:cs typeface="Arial"/>
                <a:sym typeface="Arial"/>
              </a:rPr>
              <a:t>IF_SADL_EXIT_CALC_ELEMENT_READ.</a:t>
            </a:r>
            <a:endParaRPr dirty="0"/>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sp>
        <p:nvSpPr>
          <p:cNvPr id="1767" name="Google Shape;1767;p9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Virtual Elements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254B608-1366-EDF5-7611-CF806C718FAE}"/>
                  </a:ext>
                </a:extLst>
              </p14:cNvPr>
              <p14:cNvContentPartPr/>
              <p14:nvPr/>
            </p14:nvContentPartPr>
            <p14:xfrm>
              <a:off x="1128892" y="5240783"/>
              <a:ext cx="360" cy="360"/>
            </p14:xfrm>
          </p:contentPart>
        </mc:Choice>
        <mc:Fallback xmlns="">
          <p:pic>
            <p:nvPicPr>
              <p:cNvPr id="2" name="Ink 1">
                <a:extLst>
                  <a:ext uri="{FF2B5EF4-FFF2-40B4-BE49-F238E27FC236}">
                    <a16:creationId xmlns:a16="http://schemas.microsoft.com/office/drawing/2014/main" id="{1254B608-1366-EDF5-7611-CF806C718FAE}"/>
                  </a:ext>
                </a:extLst>
              </p:cNvPr>
              <p:cNvPicPr/>
              <p:nvPr/>
            </p:nvPicPr>
            <p:blipFill>
              <a:blip r:embed="rId5"/>
              <a:stretch>
                <a:fillRect/>
              </a:stretch>
            </p:blipFill>
            <p:spPr>
              <a:xfrm>
                <a:off x="1119892" y="5232143"/>
                <a:ext cx="18000" cy="18000"/>
              </a:xfrm>
              <a:prstGeom prst="rect">
                <a:avLst/>
              </a:prstGeom>
            </p:spPr>
          </p:pic>
        </mc:Fallback>
      </mc:AlternateContent>
    </p:spTree>
    <p:extLst>
      <p:ext uri="{BB962C8B-B14F-4D97-AF65-F5344CB8AC3E}">
        <p14:creationId xmlns:p14="http://schemas.microsoft.com/office/powerpoint/2010/main" val="2111787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5" name="Google Shape;1775;p98"/>
          <p:cNvSpPr txBox="1"/>
          <p:nvPr/>
        </p:nvSpPr>
        <p:spPr>
          <a:xfrm>
            <a:off x="191294" y="710469"/>
            <a:ext cx="11806237" cy="286232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Go to base behavior definition and add non factory actions, provide implementation for the same</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copy from processor </a:t>
            </a:r>
            <a:r>
              <a:rPr lang="en-US" sz="1800" dirty="0" err="1">
                <a:solidFill>
                  <a:schemeClr val="dk1"/>
                </a:solidFill>
                <a:latin typeface="Calibri"/>
                <a:ea typeface="Calibri"/>
                <a:cs typeface="Calibri"/>
                <a:sym typeface="Calibri"/>
              </a:rPr>
              <a:t>cds</a:t>
            </a:r>
            <a:r>
              <a:rPr lang="en-US" sz="1800" dirty="0">
                <a:solidFill>
                  <a:schemeClr val="dk1"/>
                </a:solidFill>
                <a:latin typeface="Calibri"/>
                <a:ea typeface="Calibri"/>
                <a:cs typeface="Calibri"/>
                <a:sym typeface="Calibri"/>
              </a:rPr>
              <a:t> entity projections and make new </a:t>
            </a:r>
            <a:r>
              <a:rPr lang="en-US" sz="1800" dirty="0" err="1">
                <a:solidFill>
                  <a:schemeClr val="dk1"/>
                </a:solidFill>
                <a:latin typeface="Calibri"/>
                <a:ea typeface="Calibri"/>
                <a:cs typeface="Calibri"/>
                <a:sym typeface="Calibri"/>
              </a:rPr>
              <a:t>cds</a:t>
            </a:r>
            <a:r>
              <a:rPr lang="en-US" sz="1800" dirty="0">
                <a:solidFill>
                  <a:schemeClr val="dk1"/>
                </a:solidFill>
                <a:latin typeface="Calibri"/>
                <a:ea typeface="Calibri"/>
                <a:cs typeface="Calibri"/>
                <a:sym typeface="Calibri"/>
              </a:rPr>
              <a:t> entities for projection for approver. Both travel and booking, ignore the booking supplement as a approver will only allowed to view </a:t>
            </a:r>
            <a:r>
              <a:rPr lang="en-US" sz="1800" dirty="0" err="1">
                <a:solidFill>
                  <a:schemeClr val="dk1"/>
                </a:solidFill>
                <a:latin typeface="Calibri"/>
                <a:ea typeface="Calibri"/>
                <a:cs typeface="Calibri"/>
                <a:sym typeface="Calibri"/>
              </a:rPr>
              <a:t>upto</a:t>
            </a:r>
            <a:r>
              <a:rPr lang="en-US" sz="1800" dirty="0">
                <a:solidFill>
                  <a:schemeClr val="dk1"/>
                </a:solidFill>
                <a:latin typeface="Calibri"/>
                <a:ea typeface="Calibri"/>
                <a:cs typeface="Calibri"/>
                <a:sym typeface="Calibri"/>
              </a:rPr>
              <a:t> the booking data.</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metadata extensions for approver. Since approver can only see the data of travel and booking, we only created 2 MDE. Keep all the relevant fields and integrate code to show accept and reject travel buttons.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Now we provide behavior definition projection for approver which controls what an approver can do. As we know an approver can only edit </a:t>
            </a:r>
            <a:r>
              <a:rPr lang="en-US" sz="1800" dirty="0" err="1">
                <a:solidFill>
                  <a:schemeClr val="dk1"/>
                </a:solidFill>
                <a:latin typeface="Calibri"/>
                <a:ea typeface="Calibri"/>
                <a:cs typeface="Calibri"/>
                <a:sym typeface="Calibri"/>
              </a:rPr>
              <a:t>bookingfee</a:t>
            </a:r>
            <a:r>
              <a:rPr lang="en-US" sz="1800" dirty="0">
                <a:solidFill>
                  <a:schemeClr val="dk1"/>
                </a:solidFill>
                <a:latin typeface="Calibri"/>
                <a:ea typeface="Calibri"/>
                <a:cs typeface="Calibri"/>
                <a:sym typeface="Calibri"/>
              </a:rPr>
              <a:t> and travel status, he/she not allowed to create/update/delete any of the entities.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Customize our BDEF according to the needs of our user scenario. </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service definition for approver and service binding for approver.</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Testing ☺</a:t>
            </a:r>
            <a:endParaRPr sz="1800" dirty="0">
              <a:solidFill>
                <a:schemeClr val="dk1"/>
              </a:solidFill>
              <a:latin typeface="Calibri"/>
              <a:ea typeface="Calibri"/>
              <a:cs typeface="Calibri"/>
              <a:sym typeface="Calibri"/>
            </a:endParaRPr>
          </a:p>
        </p:txBody>
      </p:sp>
      <p:sp>
        <p:nvSpPr>
          <p:cNvPr id="1776" name="Google Shape;1776;p9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Steps to implement the approver scenario</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1215203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5" name="Google Shape;1775;p98"/>
          <p:cNvSpPr txBox="1"/>
          <p:nvPr/>
        </p:nvSpPr>
        <p:spPr>
          <a:xfrm>
            <a:off x="191294" y="710469"/>
            <a:ext cx="11806237" cy="286232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Go to base behavior definition and add non factory actions, provide implementation for the same</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copy from processor </a:t>
            </a:r>
            <a:r>
              <a:rPr lang="en-US" sz="1800" dirty="0" err="1">
                <a:solidFill>
                  <a:schemeClr val="dk1"/>
                </a:solidFill>
                <a:latin typeface="Calibri"/>
                <a:ea typeface="Calibri"/>
                <a:cs typeface="Calibri"/>
                <a:sym typeface="Calibri"/>
              </a:rPr>
              <a:t>cds</a:t>
            </a:r>
            <a:r>
              <a:rPr lang="en-US" sz="1800" dirty="0">
                <a:solidFill>
                  <a:schemeClr val="dk1"/>
                </a:solidFill>
                <a:latin typeface="Calibri"/>
                <a:ea typeface="Calibri"/>
                <a:cs typeface="Calibri"/>
                <a:sym typeface="Calibri"/>
              </a:rPr>
              <a:t> entity projections and make new </a:t>
            </a:r>
            <a:r>
              <a:rPr lang="en-US" sz="1800" dirty="0" err="1">
                <a:solidFill>
                  <a:schemeClr val="dk1"/>
                </a:solidFill>
                <a:latin typeface="Calibri"/>
                <a:ea typeface="Calibri"/>
                <a:cs typeface="Calibri"/>
                <a:sym typeface="Calibri"/>
              </a:rPr>
              <a:t>cds</a:t>
            </a:r>
            <a:r>
              <a:rPr lang="en-US" sz="1800" dirty="0">
                <a:solidFill>
                  <a:schemeClr val="dk1"/>
                </a:solidFill>
                <a:latin typeface="Calibri"/>
                <a:ea typeface="Calibri"/>
                <a:cs typeface="Calibri"/>
                <a:sym typeface="Calibri"/>
              </a:rPr>
              <a:t> entities for projection for approver. Both travel and booking, ignore the booking supplement as a approver will only allowed to view </a:t>
            </a:r>
            <a:r>
              <a:rPr lang="en-US" sz="1800" dirty="0" err="1">
                <a:solidFill>
                  <a:schemeClr val="dk1"/>
                </a:solidFill>
                <a:latin typeface="Calibri"/>
                <a:ea typeface="Calibri"/>
                <a:cs typeface="Calibri"/>
                <a:sym typeface="Calibri"/>
              </a:rPr>
              <a:t>upto</a:t>
            </a:r>
            <a:r>
              <a:rPr lang="en-US" sz="1800" dirty="0">
                <a:solidFill>
                  <a:schemeClr val="dk1"/>
                </a:solidFill>
                <a:latin typeface="Calibri"/>
                <a:ea typeface="Calibri"/>
                <a:cs typeface="Calibri"/>
                <a:sym typeface="Calibri"/>
              </a:rPr>
              <a:t> the booking data.</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metadata extensions for approver. Since approver can only see the data of travel and booking, we only created 2 MDE. Keep all the relevant fields and integrate code to show accept and reject travel buttons.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Now we provide behavior definition projection for approver which controls what an approver can do. As we know an approver can only edit </a:t>
            </a:r>
            <a:r>
              <a:rPr lang="en-US" sz="1800" dirty="0" err="1">
                <a:solidFill>
                  <a:schemeClr val="dk1"/>
                </a:solidFill>
                <a:latin typeface="Calibri"/>
                <a:ea typeface="Calibri"/>
                <a:cs typeface="Calibri"/>
                <a:sym typeface="Calibri"/>
              </a:rPr>
              <a:t>bookingfee</a:t>
            </a:r>
            <a:r>
              <a:rPr lang="en-US" sz="1800" dirty="0">
                <a:solidFill>
                  <a:schemeClr val="dk1"/>
                </a:solidFill>
                <a:latin typeface="Calibri"/>
                <a:ea typeface="Calibri"/>
                <a:cs typeface="Calibri"/>
                <a:sym typeface="Calibri"/>
              </a:rPr>
              <a:t> and travel status, he/she not allowed to create/update/delete any of the entities.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Customize our BDEF according to the needs of our user scenario. </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service definition for approver and service binding for approver.</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Testing ☺</a:t>
            </a:r>
            <a:endParaRPr sz="1800" dirty="0">
              <a:solidFill>
                <a:schemeClr val="dk1"/>
              </a:solidFill>
              <a:latin typeface="Calibri"/>
              <a:ea typeface="Calibri"/>
              <a:cs typeface="Calibri"/>
              <a:sym typeface="Calibri"/>
            </a:endParaRPr>
          </a:p>
        </p:txBody>
      </p:sp>
      <p:sp>
        <p:nvSpPr>
          <p:cNvPr id="1776" name="Google Shape;1776;p9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Steps to implement the approver scenario</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sz="3600" dirty="0">
                <a:solidFill>
                  <a:schemeClr val="tx1"/>
                </a:solidFill>
                <a:latin typeface="Cooper Black" panose="0208090404030B020404" pitchFamily="18" charset="0"/>
              </a:rPr>
              <a:t>Business Application Studio</a:t>
            </a:r>
            <a:endParaRPr lang="en-US" dirty="0">
              <a:solidFill>
                <a:schemeClr val="tx1"/>
              </a:solidFill>
            </a:endParaRPr>
          </a:p>
        </p:txBody>
      </p:sp>
      <p:sp>
        <p:nvSpPr>
          <p:cNvPr id="6" name="TextBox 5">
            <a:extLst>
              <a:ext uri="{FF2B5EF4-FFF2-40B4-BE49-F238E27FC236}">
                <a16:creationId xmlns:a16="http://schemas.microsoft.com/office/drawing/2014/main" id="{C594CE1D-B3DA-A62D-88CA-50DE7E765445}"/>
              </a:ext>
            </a:extLst>
          </p:cNvPr>
          <p:cNvSpPr txBox="1"/>
          <p:nvPr/>
        </p:nvSpPr>
        <p:spPr>
          <a:xfrm>
            <a:off x="94877" y="833442"/>
            <a:ext cx="11999069" cy="1938992"/>
          </a:xfrm>
          <a:prstGeom prst="rect">
            <a:avLst/>
          </a:prstGeom>
          <a:noFill/>
        </p:spPr>
        <p:txBody>
          <a:bodyPr wrap="square">
            <a:spAutoFit/>
          </a:bodyPr>
          <a:lstStyle/>
          <a:p>
            <a:pPr algn="l"/>
            <a:r>
              <a:rPr lang="en-US" sz="2000" b="0" i="0" dirty="0">
                <a:solidFill>
                  <a:schemeClr val="tx1"/>
                </a:solidFill>
                <a:effectLst/>
                <a:latin typeface="72-Regular"/>
              </a:rPr>
              <a:t>SAP Business Application Studio is a development environment available on SAP Business Technology Platform. It is a multi cloud development environment to create different kinds of Apps like HANA Native, CAPM, Fiori, MDK etc. A developer must create private dev space in the system in order to build application in BAS tool, All the required tooling is pre-configured in BAS.</a:t>
            </a:r>
          </a:p>
          <a:p>
            <a:pPr algn="l"/>
            <a:r>
              <a:rPr lang="en-US" sz="2000" b="0" i="0" dirty="0">
                <a:solidFill>
                  <a:schemeClr val="tx1"/>
                </a:solidFill>
                <a:effectLst/>
                <a:latin typeface="72-Regular"/>
              </a:rPr>
              <a:t>In an Enterprise Account you can set up SAP Business Application Studio as a Free-Tier service by checking its </a:t>
            </a:r>
            <a:r>
              <a:rPr lang="en-US" sz="2000" b="0" i="0" dirty="0">
                <a:solidFill>
                  <a:schemeClr val="tx1"/>
                </a:solidFill>
                <a:effectLst/>
                <a:latin typeface="72-Bold"/>
              </a:rPr>
              <a:t>free</a:t>
            </a:r>
            <a:r>
              <a:rPr lang="en-US" sz="2000" b="0" i="0" dirty="0">
                <a:solidFill>
                  <a:schemeClr val="tx1"/>
                </a:solidFill>
                <a:effectLst/>
                <a:latin typeface="72-Regular"/>
              </a:rPr>
              <a:t> plan during its entitlement configuration.</a:t>
            </a:r>
            <a:endParaRPr lang="en-US" sz="2000" dirty="0">
              <a:solidFill>
                <a:schemeClr val="tx1"/>
              </a:solidFill>
            </a:endParaRPr>
          </a:p>
        </p:txBody>
      </p:sp>
      <p:pic>
        <p:nvPicPr>
          <p:cNvPr id="1026" name="Picture 2" descr="launch sap business application studio">
            <a:extLst>
              <a:ext uri="{FF2B5EF4-FFF2-40B4-BE49-F238E27FC236}">
                <a16:creationId xmlns:a16="http://schemas.microsoft.com/office/drawing/2014/main" id="{45B63570-F26D-A3DA-B361-D7EDE2AAA57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1784" y="2975675"/>
            <a:ext cx="6696744"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388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1076224"/>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Structure of Fiori App</a:t>
            </a:r>
          </a:p>
        </p:txBody>
      </p:sp>
      <p:sp>
        <p:nvSpPr>
          <p:cNvPr id="49" name="Rectangle 48">
            <a:extLst>
              <a:ext uri="{FF2B5EF4-FFF2-40B4-BE49-F238E27FC236}">
                <a16:creationId xmlns:a16="http://schemas.microsoft.com/office/drawing/2014/main" id="{C0874C99-87AF-460C-9044-B8539EAC1769}"/>
              </a:ext>
            </a:extLst>
          </p:cNvPr>
          <p:cNvSpPr/>
          <p:nvPr/>
        </p:nvSpPr>
        <p:spPr>
          <a:xfrm>
            <a:off x="7712976" y="2373010"/>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Managed App Router</a:t>
            </a:r>
          </a:p>
        </p:txBody>
      </p:sp>
      <p:sp>
        <p:nvSpPr>
          <p:cNvPr id="52" name="Rectangle 51">
            <a:extLst>
              <a:ext uri="{FF2B5EF4-FFF2-40B4-BE49-F238E27FC236}">
                <a16:creationId xmlns:a16="http://schemas.microsoft.com/office/drawing/2014/main" id="{20C13AF4-68B6-4226-9401-EDB6ED0540C2}"/>
              </a:ext>
            </a:extLst>
          </p:cNvPr>
          <p:cNvSpPr/>
          <p:nvPr/>
        </p:nvSpPr>
        <p:spPr>
          <a:xfrm>
            <a:off x="8207924" y="3739022"/>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MTA</a:t>
            </a:r>
          </a:p>
        </p:txBody>
      </p:sp>
      <p:sp>
        <p:nvSpPr>
          <p:cNvPr id="55" name="Rectangle 54">
            <a:extLst>
              <a:ext uri="{FF2B5EF4-FFF2-40B4-BE49-F238E27FC236}">
                <a16:creationId xmlns:a16="http://schemas.microsoft.com/office/drawing/2014/main" id="{C08D0B4E-C408-458A-9E80-98D57A618BD5}"/>
              </a:ext>
            </a:extLst>
          </p:cNvPr>
          <p:cNvSpPr/>
          <p:nvPr/>
        </p:nvSpPr>
        <p:spPr>
          <a:xfrm>
            <a:off x="8554525" y="4986670"/>
            <a:ext cx="2597506" cy="369332"/>
          </a:xfrm>
          <a:prstGeom prst="rect">
            <a:avLst/>
          </a:prstGeom>
        </p:spPr>
        <p:txBody>
          <a:bodyPr wrap="square" lIns="0" rIns="0" anchor="ctr">
            <a:spAutoFit/>
          </a:bodyPr>
          <a:lstStyle/>
          <a:p>
            <a:r>
              <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SAP Build Work zone</a:t>
            </a:r>
          </a:p>
        </p:txBody>
      </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solidFill>
                  <a:schemeClr val="tx1"/>
                </a:solidFill>
              </a:rPr>
              <a:t>Dev Space in BAS</a:t>
            </a:r>
          </a:p>
        </p:txBody>
      </p:sp>
      <p:sp>
        <p:nvSpPr>
          <p:cNvPr id="17" name="Rectangle 16">
            <a:extLst>
              <a:ext uri="{FF2B5EF4-FFF2-40B4-BE49-F238E27FC236}">
                <a16:creationId xmlns:a16="http://schemas.microsoft.com/office/drawing/2014/main" id="{BDC1B650-F7AB-4DF4-479E-6E9EA76770BC}"/>
              </a:ext>
            </a:extLst>
          </p:cNvPr>
          <p:cNvSpPr/>
          <p:nvPr/>
        </p:nvSpPr>
        <p:spPr>
          <a:xfrm>
            <a:off x="981844" y="5805264"/>
            <a:ext cx="10009112" cy="711081"/>
          </a:xfrm>
          <a:prstGeom prst="rect">
            <a:avLst/>
          </a:prstGeom>
          <a:solidFill>
            <a:schemeClr val="tx2">
              <a:lumMod val="2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ln w="22225">
                  <a:solidFill>
                    <a:schemeClr val="accent2"/>
                  </a:solidFill>
                  <a:prstDash val="solid"/>
                </a:ln>
                <a:solidFill>
                  <a:schemeClr val="tx1"/>
                </a:solidFill>
              </a:rPr>
              <a:t>IaaS – Infrastructure as a Service</a:t>
            </a:r>
            <a:endParaRPr lang="en-US" sz="3200" dirty="0">
              <a:solidFill>
                <a:schemeClr val="tx1"/>
              </a:solidFill>
            </a:endParaRPr>
          </a:p>
        </p:txBody>
      </p:sp>
      <p:sp>
        <p:nvSpPr>
          <p:cNvPr id="18" name="Rectangle 17">
            <a:extLst>
              <a:ext uri="{FF2B5EF4-FFF2-40B4-BE49-F238E27FC236}">
                <a16:creationId xmlns:a16="http://schemas.microsoft.com/office/drawing/2014/main" id="{DD1DB476-E02C-82F6-8D1A-6016946C24F4}"/>
              </a:ext>
            </a:extLst>
          </p:cNvPr>
          <p:cNvSpPr/>
          <p:nvPr/>
        </p:nvSpPr>
        <p:spPr>
          <a:xfrm>
            <a:off x="986946" y="4437112"/>
            <a:ext cx="10009112" cy="1115319"/>
          </a:xfrm>
          <a:prstGeom prst="rect">
            <a:avLst/>
          </a:prstGeom>
          <a:solidFill>
            <a:schemeClr val="tx2">
              <a:lumMod val="2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ln w="22225">
                  <a:solidFill>
                    <a:schemeClr val="accent2"/>
                  </a:solidFill>
                  <a:prstDash val="solid"/>
                </a:ln>
                <a:solidFill>
                  <a:schemeClr val="tx1"/>
                </a:solidFill>
              </a:rPr>
              <a:t>SAP BTP – Platform as a Service</a:t>
            </a:r>
            <a:endParaRPr lang="en-US" sz="3200" dirty="0">
              <a:solidFill>
                <a:schemeClr val="tx1"/>
              </a:solidFill>
            </a:endParaRPr>
          </a:p>
        </p:txBody>
      </p:sp>
      <p:sp>
        <p:nvSpPr>
          <p:cNvPr id="19" name="Rectangle 18">
            <a:extLst>
              <a:ext uri="{FF2B5EF4-FFF2-40B4-BE49-F238E27FC236}">
                <a16:creationId xmlns:a16="http://schemas.microsoft.com/office/drawing/2014/main" id="{89EEE269-6CAC-FCAE-3101-01FB77B70447}"/>
              </a:ext>
            </a:extLst>
          </p:cNvPr>
          <p:cNvSpPr/>
          <p:nvPr/>
        </p:nvSpPr>
        <p:spPr>
          <a:xfrm>
            <a:off x="981844" y="3473198"/>
            <a:ext cx="10009112" cy="711081"/>
          </a:xfrm>
          <a:prstGeom prst="rect">
            <a:avLst/>
          </a:prstGeom>
          <a:solidFill>
            <a:schemeClr val="tx2">
              <a:lumMod val="2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ln w="22225">
                  <a:solidFill>
                    <a:schemeClr val="accent2"/>
                  </a:solidFill>
                  <a:prstDash val="solid"/>
                </a:ln>
                <a:solidFill>
                  <a:schemeClr val="tx1"/>
                </a:solidFill>
              </a:rPr>
              <a:t>SAP BAS – Business App Studio</a:t>
            </a:r>
            <a:endParaRPr lang="en-US" sz="3200" dirty="0">
              <a:solidFill>
                <a:schemeClr val="tx1"/>
              </a:solidFill>
            </a:endParaRPr>
          </a:p>
        </p:txBody>
      </p:sp>
      <p:sp>
        <p:nvSpPr>
          <p:cNvPr id="20" name="Smiley Face 19">
            <a:extLst>
              <a:ext uri="{FF2B5EF4-FFF2-40B4-BE49-F238E27FC236}">
                <a16:creationId xmlns:a16="http://schemas.microsoft.com/office/drawing/2014/main" id="{5939B698-1347-5870-D247-F9E45CA78A21}"/>
              </a:ext>
            </a:extLst>
          </p:cNvPr>
          <p:cNvSpPr/>
          <p:nvPr/>
        </p:nvSpPr>
        <p:spPr>
          <a:xfrm>
            <a:off x="1125860" y="784925"/>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miley Face 20">
            <a:extLst>
              <a:ext uri="{FF2B5EF4-FFF2-40B4-BE49-F238E27FC236}">
                <a16:creationId xmlns:a16="http://schemas.microsoft.com/office/drawing/2014/main" id="{C126ABD9-EFE0-A42A-B1F7-43C982841B4F}"/>
              </a:ext>
            </a:extLst>
          </p:cNvPr>
          <p:cNvSpPr/>
          <p:nvPr/>
        </p:nvSpPr>
        <p:spPr>
          <a:xfrm>
            <a:off x="2710036" y="784925"/>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miley Face 21">
            <a:extLst>
              <a:ext uri="{FF2B5EF4-FFF2-40B4-BE49-F238E27FC236}">
                <a16:creationId xmlns:a16="http://schemas.microsoft.com/office/drawing/2014/main" id="{38EFB29A-3506-2B63-2C81-189C0D48D09E}"/>
              </a:ext>
            </a:extLst>
          </p:cNvPr>
          <p:cNvSpPr/>
          <p:nvPr/>
        </p:nvSpPr>
        <p:spPr>
          <a:xfrm>
            <a:off x="4438228" y="784925"/>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miley Face 22">
            <a:extLst>
              <a:ext uri="{FF2B5EF4-FFF2-40B4-BE49-F238E27FC236}">
                <a16:creationId xmlns:a16="http://schemas.microsoft.com/office/drawing/2014/main" id="{806381B3-A5F3-9EEE-09FA-6C62C392C21A}"/>
              </a:ext>
            </a:extLst>
          </p:cNvPr>
          <p:cNvSpPr/>
          <p:nvPr/>
        </p:nvSpPr>
        <p:spPr>
          <a:xfrm>
            <a:off x="6241331" y="784923"/>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miley Face 23">
            <a:extLst>
              <a:ext uri="{FF2B5EF4-FFF2-40B4-BE49-F238E27FC236}">
                <a16:creationId xmlns:a16="http://schemas.microsoft.com/office/drawing/2014/main" id="{B1A74A0F-0775-3446-1858-4CEFA8F955A0}"/>
              </a:ext>
            </a:extLst>
          </p:cNvPr>
          <p:cNvSpPr/>
          <p:nvPr/>
        </p:nvSpPr>
        <p:spPr>
          <a:xfrm>
            <a:off x="8304471" y="784923"/>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6401AF4-348B-66F7-3106-0A6B01EAFF5E}"/>
              </a:ext>
            </a:extLst>
          </p:cNvPr>
          <p:cNvSpPr txBox="1"/>
          <p:nvPr/>
        </p:nvSpPr>
        <p:spPr>
          <a:xfrm>
            <a:off x="5734372" y="1628800"/>
            <a:ext cx="6264696"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FF0000"/>
                </a:solidFill>
              </a:rPr>
              <a:t>We don’t want a single developer to consume all the available resources</a:t>
            </a:r>
          </a:p>
          <a:p>
            <a:pPr marL="285750" indent="-285750">
              <a:buFont typeface="Arial" panose="020B0604020202020204" pitchFamily="34" charset="0"/>
              <a:buChar char="•"/>
            </a:pPr>
            <a:r>
              <a:rPr lang="en-US" sz="1800" dirty="0">
                <a:solidFill>
                  <a:srgbClr val="FF0000"/>
                </a:solidFill>
              </a:rPr>
              <a:t>We want a clear isolation of one developer with another</a:t>
            </a:r>
          </a:p>
          <a:p>
            <a:pPr marL="285750" indent="-285750">
              <a:buFont typeface="Arial" panose="020B0604020202020204" pitchFamily="34" charset="0"/>
              <a:buChar char="•"/>
            </a:pPr>
            <a:r>
              <a:rPr lang="en-US" sz="1800" dirty="0">
                <a:solidFill>
                  <a:srgbClr val="FF0000"/>
                </a:solidFill>
              </a:rPr>
              <a:t>Pre-configured by sap for specific development</a:t>
            </a:r>
          </a:p>
          <a:p>
            <a:r>
              <a:rPr lang="en-US" sz="1800" dirty="0">
                <a:solidFill>
                  <a:srgbClr val="FF0000"/>
                </a:solidFill>
              </a:rPr>
              <a:t>Solution - Virtualize</a:t>
            </a:r>
          </a:p>
        </p:txBody>
      </p:sp>
      <p:sp>
        <p:nvSpPr>
          <p:cNvPr id="26" name="Rectangle 25">
            <a:extLst>
              <a:ext uri="{FF2B5EF4-FFF2-40B4-BE49-F238E27FC236}">
                <a16:creationId xmlns:a16="http://schemas.microsoft.com/office/drawing/2014/main" id="{7BA8F4EC-11B3-5EFF-EF93-2BA08C3E35A3}"/>
              </a:ext>
            </a:extLst>
          </p:cNvPr>
          <p:cNvSpPr/>
          <p:nvPr/>
        </p:nvSpPr>
        <p:spPr>
          <a:xfrm>
            <a:off x="981844" y="2060848"/>
            <a:ext cx="1296144" cy="104528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 Space</a:t>
            </a:r>
          </a:p>
        </p:txBody>
      </p:sp>
      <p:sp>
        <p:nvSpPr>
          <p:cNvPr id="27" name="Rectangle 26">
            <a:extLst>
              <a:ext uri="{FF2B5EF4-FFF2-40B4-BE49-F238E27FC236}">
                <a16:creationId xmlns:a16="http://schemas.microsoft.com/office/drawing/2014/main" id="{DBD2BB0E-599E-0962-4C77-91109A4D9C54}"/>
              </a:ext>
            </a:extLst>
          </p:cNvPr>
          <p:cNvSpPr/>
          <p:nvPr/>
        </p:nvSpPr>
        <p:spPr>
          <a:xfrm>
            <a:off x="2458008" y="2058700"/>
            <a:ext cx="1296144" cy="104528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 Space</a:t>
            </a:r>
          </a:p>
        </p:txBody>
      </p:sp>
      <p:sp>
        <p:nvSpPr>
          <p:cNvPr id="28" name="Rectangle 27">
            <a:extLst>
              <a:ext uri="{FF2B5EF4-FFF2-40B4-BE49-F238E27FC236}">
                <a16:creationId xmlns:a16="http://schemas.microsoft.com/office/drawing/2014/main" id="{FA7CD5C9-81B7-2433-A65B-748BA1E9CCAD}"/>
              </a:ext>
            </a:extLst>
          </p:cNvPr>
          <p:cNvSpPr/>
          <p:nvPr/>
        </p:nvSpPr>
        <p:spPr>
          <a:xfrm>
            <a:off x="3946987" y="2037670"/>
            <a:ext cx="1296144" cy="104528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 Space</a:t>
            </a:r>
          </a:p>
        </p:txBody>
      </p:sp>
      <p:sp>
        <p:nvSpPr>
          <p:cNvPr id="29" name="Explosion: 8 Points 28">
            <a:extLst>
              <a:ext uri="{FF2B5EF4-FFF2-40B4-BE49-F238E27FC236}">
                <a16:creationId xmlns:a16="http://schemas.microsoft.com/office/drawing/2014/main" id="{D2C17AAB-8CC5-373A-CEA9-A57771005ED2}"/>
              </a:ext>
            </a:extLst>
          </p:cNvPr>
          <p:cNvSpPr/>
          <p:nvPr/>
        </p:nvSpPr>
        <p:spPr>
          <a:xfrm>
            <a:off x="646896" y="1808015"/>
            <a:ext cx="839004" cy="597895"/>
          </a:xfrm>
          <a:prstGeom prst="irregularSeal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445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89756" y="692696"/>
            <a:ext cx="11914532" cy="711081"/>
          </a:xfrm>
        </p:spPr>
        <p:txBody>
          <a:bodyPr/>
          <a:lstStyle/>
          <a:p>
            <a:r>
              <a:rPr lang="en-US" sz="3600" dirty="0">
                <a:solidFill>
                  <a:schemeClr val="accent1"/>
                </a:solidFill>
                <a:latin typeface="Cooper Black" panose="0208090404030B020404" pitchFamily="18" charset="0"/>
              </a:rPr>
              <a:t>SAP Fiori elements boosts SAP Fiori development efficiency</a:t>
            </a:r>
            <a:br>
              <a:rPr lang="en-US" sz="3600" dirty="0">
                <a:solidFill>
                  <a:schemeClr val="accent1"/>
                </a:solidFill>
                <a:latin typeface="Cooper Black" panose="0208090404030B020404" pitchFamily="18" charset="0"/>
              </a:rPr>
            </a:br>
            <a:endParaRPr lang="en-US" dirty="0">
              <a:solidFill>
                <a:schemeClr val="accent1"/>
              </a:solidFill>
            </a:endParaRPr>
          </a:p>
        </p:txBody>
      </p:sp>
      <p:pic>
        <p:nvPicPr>
          <p:cNvPr id="3" name="Picture 2">
            <a:extLst>
              <a:ext uri="{FF2B5EF4-FFF2-40B4-BE49-F238E27FC236}">
                <a16:creationId xmlns:a16="http://schemas.microsoft.com/office/drawing/2014/main" id="{7D5EF6AB-0B4F-0C0E-ADD1-58A4A2E88C31}"/>
              </a:ext>
            </a:extLst>
          </p:cNvPr>
          <p:cNvPicPr>
            <a:picLocks noChangeAspect="1"/>
          </p:cNvPicPr>
          <p:nvPr/>
        </p:nvPicPr>
        <p:blipFill>
          <a:blip r:embed="rId3"/>
          <a:stretch>
            <a:fillRect/>
          </a:stretch>
        </p:blipFill>
        <p:spPr>
          <a:xfrm>
            <a:off x="315253" y="1415190"/>
            <a:ext cx="11558318" cy="5320872"/>
          </a:xfrm>
          <a:prstGeom prst="rect">
            <a:avLst/>
          </a:prstGeom>
        </p:spPr>
      </p:pic>
    </p:spTree>
    <p:extLst>
      <p:ext uri="{BB962C8B-B14F-4D97-AF65-F5344CB8AC3E}">
        <p14:creationId xmlns:p14="http://schemas.microsoft.com/office/powerpoint/2010/main" val="2740808987"/>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17748" y="188640"/>
            <a:ext cx="10969943" cy="711081"/>
          </a:xfrm>
        </p:spPr>
        <p:txBody>
          <a:bodyPr/>
          <a:lstStyle/>
          <a:p>
            <a:r>
              <a:rPr lang="en-US" sz="2800" dirty="0">
                <a:solidFill>
                  <a:schemeClr val="accent1"/>
                </a:solidFill>
                <a:latin typeface="Cooper Black" panose="0208090404030B020404" pitchFamily="18" charset="0"/>
              </a:rPr>
              <a:t>SAP Fiori elements provides enterprise-ready apps out of the box</a:t>
            </a:r>
            <a:endParaRPr lang="en-US" sz="2800" dirty="0">
              <a:solidFill>
                <a:schemeClr val="accent1"/>
              </a:solidFill>
            </a:endParaRPr>
          </a:p>
        </p:txBody>
      </p:sp>
      <p:pic>
        <p:nvPicPr>
          <p:cNvPr id="3" name="Picture 2">
            <a:extLst>
              <a:ext uri="{FF2B5EF4-FFF2-40B4-BE49-F238E27FC236}">
                <a16:creationId xmlns:a16="http://schemas.microsoft.com/office/drawing/2014/main" id="{726917B0-ED00-185A-4D26-8C3196EB4906}"/>
              </a:ext>
            </a:extLst>
          </p:cNvPr>
          <p:cNvPicPr>
            <a:picLocks noChangeAspect="1"/>
          </p:cNvPicPr>
          <p:nvPr/>
        </p:nvPicPr>
        <p:blipFill>
          <a:blip r:embed="rId3"/>
          <a:stretch>
            <a:fillRect/>
          </a:stretch>
        </p:blipFill>
        <p:spPr>
          <a:xfrm>
            <a:off x="183637" y="961401"/>
            <a:ext cx="11795617" cy="5812596"/>
          </a:xfrm>
          <a:prstGeom prst="rect">
            <a:avLst/>
          </a:prstGeom>
        </p:spPr>
      </p:pic>
    </p:spTree>
    <p:extLst>
      <p:ext uri="{BB962C8B-B14F-4D97-AF65-F5344CB8AC3E}">
        <p14:creationId xmlns:p14="http://schemas.microsoft.com/office/powerpoint/2010/main" val="2452651002"/>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255648" y="188640"/>
            <a:ext cx="10969943" cy="711081"/>
          </a:xfrm>
        </p:spPr>
        <p:txBody>
          <a:bodyPr/>
          <a:lstStyle/>
          <a:p>
            <a:r>
              <a:rPr lang="en-US" sz="3200" dirty="0">
                <a:solidFill>
                  <a:schemeClr val="accent1"/>
                </a:solidFill>
                <a:latin typeface="Cooper Black" panose="0208090404030B020404" pitchFamily="18" charset="0"/>
              </a:rPr>
              <a:t>SAP Fiori elements application architecture provides flexibility</a:t>
            </a:r>
            <a:endParaRPr lang="en-US" sz="3200" dirty="0">
              <a:solidFill>
                <a:schemeClr val="accent1"/>
              </a:solidFill>
            </a:endParaRPr>
          </a:p>
        </p:txBody>
      </p:sp>
      <p:pic>
        <p:nvPicPr>
          <p:cNvPr id="3" name="Picture 2">
            <a:extLst>
              <a:ext uri="{FF2B5EF4-FFF2-40B4-BE49-F238E27FC236}">
                <a16:creationId xmlns:a16="http://schemas.microsoft.com/office/drawing/2014/main" id="{0EF17BDA-EA53-ABAB-BE6A-D9F94C5B9427}"/>
              </a:ext>
            </a:extLst>
          </p:cNvPr>
          <p:cNvPicPr>
            <a:picLocks noChangeAspect="1"/>
          </p:cNvPicPr>
          <p:nvPr/>
        </p:nvPicPr>
        <p:blipFill>
          <a:blip r:embed="rId3"/>
          <a:stretch>
            <a:fillRect/>
          </a:stretch>
        </p:blipFill>
        <p:spPr>
          <a:xfrm>
            <a:off x="355680" y="1100656"/>
            <a:ext cx="11673643" cy="5017846"/>
          </a:xfrm>
          <a:prstGeom prst="rect">
            <a:avLst/>
          </a:prstGeom>
        </p:spPr>
      </p:pic>
    </p:spTree>
    <p:extLst>
      <p:ext uri="{BB962C8B-B14F-4D97-AF65-F5344CB8AC3E}">
        <p14:creationId xmlns:p14="http://schemas.microsoft.com/office/powerpoint/2010/main" val="1979415267"/>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89756" y="476672"/>
            <a:ext cx="10969943" cy="711081"/>
          </a:xfrm>
        </p:spPr>
        <p:txBody>
          <a:bodyPr/>
          <a:lstStyle/>
          <a:p>
            <a:r>
              <a:rPr lang="en-US" sz="3200" dirty="0">
                <a:solidFill>
                  <a:schemeClr val="accent1"/>
                </a:solidFill>
                <a:latin typeface="Cooper Black" panose="0208090404030B020404" pitchFamily="18" charset="0"/>
              </a:rPr>
              <a:t>SAP Fiori elements prioritizes efficiency over flexibility</a:t>
            </a:r>
            <a:br>
              <a:rPr lang="en-US" sz="3200" dirty="0">
                <a:solidFill>
                  <a:schemeClr val="accent1"/>
                </a:solidFill>
                <a:latin typeface="Cooper Black" panose="0208090404030B020404" pitchFamily="18" charset="0"/>
              </a:rPr>
            </a:br>
            <a:endParaRPr lang="en-US" sz="3200" dirty="0">
              <a:solidFill>
                <a:schemeClr val="accent1"/>
              </a:solidFill>
            </a:endParaRPr>
          </a:p>
        </p:txBody>
      </p:sp>
      <p:pic>
        <p:nvPicPr>
          <p:cNvPr id="3" name="Picture 2">
            <a:extLst>
              <a:ext uri="{FF2B5EF4-FFF2-40B4-BE49-F238E27FC236}">
                <a16:creationId xmlns:a16="http://schemas.microsoft.com/office/drawing/2014/main" id="{32E32852-A140-A7FC-63E9-0A4E6DB8FB28}"/>
              </a:ext>
            </a:extLst>
          </p:cNvPr>
          <p:cNvPicPr>
            <a:picLocks noChangeAspect="1"/>
          </p:cNvPicPr>
          <p:nvPr/>
        </p:nvPicPr>
        <p:blipFill>
          <a:blip r:embed="rId3"/>
          <a:stretch>
            <a:fillRect/>
          </a:stretch>
        </p:blipFill>
        <p:spPr>
          <a:xfrm>
            <a:off x="1081554" y="1034724"/>
            <a:ext cx="10025716" cy="5775785"/>
          </a:xfrm>
          <a:prstGeom prst="rect">
            <a:avLst/>
          </a:prstGeom>
        </p:spPr>
      </p:pic>
    </p:spTree>
    <p:extLst>
      <p:ext uri="{BB962C8B-B14F-4D97-AF65-F5344CB8AC3E}">
        <p14:creationId xmlns:p14="http://schemas.microsoft.com/office/powerpoint/2010/main" val="854463011"/>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B4AF6-C4C6-6E0B-5470-A3E58514FA3E}"/>
              </a:ext>
            </a:extLst>
          </p:cNvPr>
          <p:cNvSpPr>
            <a:spLocks noGrp="1"/>
          </p:cNvSpPr>
          <p:nvPr>
            <p:ph type="title"/>
          </p:nvPr>
        </p:nvSpPr>
        <p:spPr/>
        <p:txBody>
          <a:bodyPr/>
          <a:lstStyle/>
          <a:p>
            <a:endParaRPr lang="en-IN"/>
          </a:p>
        </p:txBody>
      </p:sp>
      <p:grpSp>
        <p:nvGrpSpPr>
          <p:cNvPr id="21" name="Group 20">
            <a:extLst>
              <a:ext uri="{FF2B5EF4-FFF2-40B4-BE49-F238E27FC236}">
                <a16:creationId xmlns:a16="http://schemas.microsoft.com/office/drawing/2014/main" id="{138A4480-C910-5982-04C2-44C3C5CADC62}"/>
              </a:ext>
            </a:extLst>
          </p:cNvPr>
          <p:cNvGrpSpPr/>
          <p:nvPr/>
        </p:nvGrpSpPr>
        <p:grpSpPr>
          <a:xfrm>
            <a:off x="3413092" y="540606"/>
            <a:ext cx="4559400" cy="1432216"/>
            <a:chOff x="3413092" y="540606"/>
            <a:chExt cx="4559400" cy="1432216"/>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ED2A70C5-811F-0858-E1AC-59A7C712402D}"/>
                    </a:ext>
                  </a:extLst>
                </p14:cNvPr>
                <p14:cNvContentPartPr/>
                <p14:nvPr/>
              </p14:nvContentPartPr>
              <p14:xfrm>
                <a:off x="5308132" y="540606"/>
                <a:ext cx="89640" cy="726120"/>
              </p14:xfrm>
            </p:contentPart>
          </mc:Choice>
          <mc:Fallback xmlns="">
            <p:pic>
              <p:nvPicPr>
                <p:cNvPr id="3" name="Ink 2">
                  <a:extLst>
                    <a:ext uri="{FF2B5EF4-FFF2-40B4-BE49-F238E27FC236}">
                      <a16:creationId xmlns:a16="http://schemas.microsoft.com/office/drawing/2014/main" id="{ED2A70C5-811F-0858-E1AC-59A7C712402D}"/>
                    </a:ext>
                  </a:extLst>
                </p:cNvPr>
                <p:cNvPicPr/>
                <p:nvPr/>
              </p:nvPicPr>
              <p:blipFill>
                <a:blip r:embed="rId3"/>
                <a:stretch>
                  <a:fillRect/>
                </a:stretch>
              </p:blipFill>
              <p:spPr>
                <a:xfrm>
                  <a:off x="5299132" y="531966"/>
                  <a:ext cx="10728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8F657C32-46EE-EBF7-66F7-130647AE2DAC}"/>
                    </a:ext>
                  </a:extLst>
                </p14:cNvPr>
                <p14:cNvContentPartPr/>
                <p14:nvPr/>
              </p14:nvContentPartPr>
              <p14:xfrm>
                <a:off x="3832132" y="1157782"/>
                <a:ext cx="4140360" cy="484200"/>
              </p14:xfrm>
            </p:contentPart>
          </mc:Choice>
          <mc:Fallback xmlns="">
            <p:pic>
              <p:nvPicPr>
                <p:cNvPr id="4" name="Ink 3">
                  <a:extLst>
                    <a:ext uri="{FF2B5EF4-FFF2-40B4-BE49-F238E27FC236}">
                      <a16:creationId xmlns:a16="http://schemas.microsoft.com/office/drawing/2014/main" id="{8F657C32-46EE-EBF7-66F7-130647AE2DAC}"/>
                    </a:ext>
                  </a:extLst>
                </p:cNvPr>
                <p:cNvPicPr/>
                <p:nvPr/>
              </p:nvPicPr>
              <p:blipFill>
                <a:blip r:embed="rId5"/>
                <a:stretch>
                  <a:fillRect/>
                </a:stretch>
              </p:blipFill>
              <p:spPr>
                <a:xfrm>
                  <a:off x="3823132" y="1148782"/>
                  <a:ext cx="415800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00497248-AC6D-7812-B321-BF3F07989CB8}"/>
                    </a:ext>
                  </a:extLst>
                </p14:cNvPr>
                <p14:cNvContentPartPr/>
                <p14:nvPr/>
              </p14:nvContentPartPr>
              <p14:xfrm>
                <a:off x="4074772" y="1425982"/>
                <a:ext cx="276480" cy="27720"/>
              </p14:xfrm>
            </p:contentPart>
          </mc:Choice>
          <mc:Fallback xmlns="">
            <p:pic>
              <p:nvPicPr>
                <p:cNvPr id="6" name="Ink 5">
                  <a:extLst>
                    <a:ext uri="{FF2B5EF4-FFF2-40B4-BE49-F238E27FC236}">
                      <a16:creationId xmlns:a16="http://schemas.microsoft.com/office/drawing/2014/main" id="{00497248-AC6D-7812-B321-BF3F07989CB8}"/>
                    </a:ext>
                  </a:extLst>
                </p:cNvPr>
                <p:cNvPicPr/>
                <p:nvPr/>
              </p:nvPicPr>
              <p:blipFill>
                <a:blip r:embed="rId7"/>
                <a:stretch>
                  <a:fillRect/>
                </a:stretch>
              </p:blipFill>
              <p:spPr>
                <a:xfrm>
                  <a:off x="4065772" y="1416982"/>
                  <a:ext cx="2941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6652371A-140F-EA78-A4B5-EED61E8CF8A6}"/>
                    </a:ext>
                  </a:extLst>
                </p14:cNvPr>
                <p14:cNvContentPartPr/>
                <p14:nvPr/>
              </p14:nvContentPartPr>
              <p14:xfrm>
                <a:off x="3576532" y="1358662"/>
                <a:ext cx="44640" cy="574920"/>
              </p14:xfrm>
            </p:contentPart>
          </mc:Choice>
          <mc:Fallback xmlns="">
            <p:pic>
              <p:nvPicPr>
                <p:cNvPr id="7" name="Ink 6">
                  <a:extLst>
                    <a:ext uri="{FF2B5EF4-FFF2-40B4-BE49-F238E27FC236}">
                      <a16:creationId xmlns:a16="http://schemas.microsoft.com/office/drawing/2014/main" id="{6652371A-140F-EA78-A4B5-EED61E8CF8A6}"/>
                    </a:ext>
                  </a:extLst>
                </p:cNvPr>
                <p:cNvPicPr/>
                <p:nvPr/>
              </p:nvPicPr>
              <p:blipFill>
                <a:blip r:embed="rId9"/>
                <a:stretch>
                  <a:fillRect/>
                </a:stretch>
              </p:blipFill>
              <p:spPr>
                <a:xfrm>
                  <a:off x="3567532" y="1349662"/>
                  <a:ext cx="62280" cy="59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7C8C5FF-CD34-32B2-E64E-BAD053A10CDB}"/>
                    </a:ext>
                  </a:extLst>
                </p14:cNvPr>
                <p14:cNvContentPartPr/>
                <p14:nvPr/>
              </p14:nvContentPartPr>
              <p14:xfrm>
                <a:off x="3413092" y="1908382"/>
                <a:ext cx="95400" cy="64440"/>
              </p14:xfrm>
            </p:contentPart>
          </mc:Choice>
          <mc:Fallback xmlns="">
            <p:pic>
              <p:nvPicPr>
                <p:cNvPr id="8" name="Ink 7">
                  <a:extLst>
                    <a:ext uri="{FF2B5EF4-FFF2-40B4-BE49-F238E27FC236}">
                      <a16:creationId xmlns:a16="http://schemas.microsoft.com/office/drawing/2014/main" id="{87C8C5FF-CD34-32B2-E64E-BAD053A10CDB}"/>
                    </a:ext>
                  </a:extLst>
                </p:cNvPr>
                <p:cNvPicPr/>
                <p:nvPr/>
              </p:nvPicPr>
              <p:blipFill>
                <a:blip r:embed="rId11"/>
                <a:stretch>
                  <a:fillRect/>
                </a:stretch>
              </p:blipFill>
              <p:spPr>
                <a:xfrm>
                  <a:off x="3404092" y="1899382"/>
                  <a:ext cx="11304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C4A8515-14DB-B444-A324-A6A3806BB8FF}"/>
                    </a:ext>
                  </a:extLst>
                </p14:cNvPr>
                <p14:cNvContentPartPr/>
                <p14:nvPr/>
              </p14:nvContentPartPr>
              <p14:xfrm>
                <a:off x="3608212" y="1907662"/>
                <a:ext cx="16920" cy="31680"/>
              </p14:xfrm>
            </p:contentPart>
          </mc:Choice>
          <mc:Fallback xmlns="">
            <p:pic>
              <p:nvPicPr>
                <p:cNvPr id="9" name="Ink 8">
                  <a:extLst>
                    <a:ext uri="{FF2B5EF4-FFF2-40B4-BE49-F238E27FC236}">
                      <a16:creationId xmlns:a16="http://schemas.microsoft.com/office/drawing/2014/main" id="{0C4A8515-14DB-B444-A324-A6A3806BB8FF}"/>
                    </a:ext>
                  </a:extLst>
                </p:cNvPr>
                <p:cNvPicPr/>
                <p:nvPr/>
              </p:nvPicPr>
              <p:blipFill>
                <a:blip r:embed="rId13"/>
                <a:stretch>
                  <a:fillRect/>
                </a:stretch>
              </p:blipFill>
              <p:spPr>
                <a:xfrm>
                  <a:off x="3599212" y="1899022"/>
                  <a:ext cx="34560" cy="49320"/>
                </a:xfrm>
                <a:prstGeom prst="rect">
                  <a:avLst/>
                </a:prstGeom>
              </p:spPr>
            </p:pic>
          </mc:Fallback>
        </mc:AlternateContent>
      </p:grpSp>
      <p:grpSp>
        <p:nvGrpSpPr>
          <p:cNvPr id="20" name="Group 19">
            <a:extLst>
              <a:ext uri="{FF2B5EF4-FFF2-40B4-BE49-F238E27FC236}">
                <a16:creationId xmlns:a16="http://schemas.microsoft.com/office/drawing/2014/main" id="{DC63982F-BF35-FBDE-1561-DB031166B6AF}"/>
              </a:ext>
            </a:extLst>
          </p:cNvPr>
          <p:cNvGrpSpPr/>
          <p:nvPr/>
        </p:nvGrpSpPr>
        <p:grpSpPr>
          <a:xfrm>
            <a:off x="2789212" y="2257582"/>
            <a:ext cx="1672560" cy="299520"/>
            <a:chOff x="2789212" y="2257582"/>
            <a:chExt cx="1672560" cy="29952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06994B66-C827-EB1F-5EBF-A35D9D960B9A}"/>
                    </a:ext>
                  </a:extLst>
                </p14:cNvPr>
                <p14:cNvContentPartPr/>
                <p14:nvPr/>
              </p14:nvContentPartPr>
              <p14:xfrm>
                <a:off x="2789212" y="2319862"/>
                <a:ext cx="168120" cy="212760"/>
              </p14:xfrm>
            </p:contentPart>
          </mc:Choice>
          <mc:Fallback xmlns="">
            <p:pic>
              <p:nvPicPr>
                <p:cNvPr id="10" name="Ink 9">
                  <a:extLst>
                    <a:ext uri="{FF2B5EF4-FFF2-40B4-BE49-F238E27FC236}">
                      <a16:creationId xmlns:a16="http://schemas.microsoft.com/office/drawing/2014/main" id="{06994B66-C827-EB1F-5EBF-A35D9D960B9A}"/>
                    </a:ext>
                  </a:extLst>
                </p:cNvPr>
                <p:cNvPicPr/>
                <p:nvPr/>
              </p:nvPicPr>
              <p:blipFill>
                <a:blip r:embed="rId15"/>
                <a:stretch>
                  <a:fillRect/>
                </a:stretch>
              </p:blipFill>
              <p:spPr>
                <a:xfrm>
                  <a:off x="2780572" y="2310862"/>
                  <a:ext cx="1857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47620B3C-9E70-8F6E-C731-12E4F2DE7F5B}"/>
                    </a:ext>
                  </a:extLst>
                </p14:cNvPr>
                <p14:cNvContentPartPr/>
                <p14:nvPr/>
              </p14:nvContentPartPr>
              <p14:xfrm>
                <a:off x="2834572" y="2304742"/>
                <a:ext cx="369000" cy="192240"/>
              </p14:xfrm>
            </p:contentPart>
          </mc:Choice>
          <mc:Fallback xmlns="">
            <p:pic>
              <p:nvPicPr>
                <p:cNvPr id="11" name="Ink 10">
                  <a:extLst>
                    <a:ext uri="{FF2B5EF4-FFF2-40B4-BE49-F238E27FC236}">
                      <a16:creationId xmlns:a16="http://schemas.microsoft.com/office/drawing/2014/main" id="{47620B3C-9E70-8F6E-C731-12E4F2DE7F5B}"/>
                    </a:ext>
                  </a:extLst>
                </p:cNvPr>
                <p:cNvPicPr/>
                <p:nvPr/>
              </p:nvPicPr>
              <p:blipFill>
                <a:blip r:embed="rId17"/>
                <a:stretch>
                  <a:fillRect/>
                </a:stretch>
              </p:blipFill>
              <p:spPr>
                <a:xfrm>
                  <a:off x="2825572" y="2296102"/>
                  <a:ext cx="3866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2B020FCB-97F4-FDBD-F1EA-932032A3E932}"/>
                    </a:ext>
                  </a:extLst>
                </p14:cNvPr>
                <p14:cNvContentPartPr/>
                <p14:nvPr/>
              </p14:nvContentPartPr>
              <p14:xfrm>
                <a:off x="3259372" y="2313742"/>
                <a:ext cx="123120" cy="148680"/>
              </p14:xfrm>
            </p:contentPart>
          </mc:Choice>
          <mc:Fallback xmlns="">
            <p:pic>
              <p:nvPicPr>
                <p:cNvPr id="12" name="Ink 11">
                  <a:extLst>
                    <a:ext uri="{FF2B5EF4-FFF2-40B4-BE49-F238E27FC236}">
                      <a16:creationId xmlns:a16="http://schemas.microsoft.com/office/drawing/2014/main" id="{2B020FCB-97F4-FDBD-F1EA-932032A3E932}"/>
                    </a:ext>
                  </a:extLst>
                </p:cNvPr>
                <p:cNvPicPr/>
                <p:nvPr/>
              </p:nvPicPr>
              <p:blipFill>
                <a:blip r:embed="rId19"/>
                <a:stretch>
                  <a:fillRect/>
                </a:stretch>
              </p:blipFill>
              <p:spPr>
                <a:xfrm>
                  <a:off x="3250372" y="2305102"/>
                  <a:ext cx="1407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C2653CC9-4D31-7444-8B8C-C0C47CABE621}"/>
                    </a:ext>
                  </a:extLst>
                </p14:cNvPr>
                <p14:cNvContentPartPr/>
                <p14:nvPr/>
              </p14:nvContentPartPr>
              <p14:xfrm>
                <a:off x="3241372" y="2299702"/>
                <a:ext cx="274320" cy="170280"/>
              </p14:xfrm>
            </p:contentPart>
          </mc:Choice>
          <mc:Fallback xmlns="">
            <p:pic>
              <p:nvPicPr>
                <p:cNvPr id="13" name="Ink 12">
                  <a:extLst>
                    <a:ext uri="{FF2B5EF4-FFF2-40B4-BE49-F238E27FC236}">
                      <a16:creationId xmlns:a16="http://schemas.microsoft.com/office/drawing/2014/main" id="{C2653CC9-4D31-7444-8B8C-C0C47CABE621}"/>
                    </a:ext>
                  </a:extLst>
                </p:cNvPr>
                <p:cNvPicPr/>
                <p:nvPr/>
              </p:nvPicPr>
              <p:blipFill>
                <a:blip r:embed="rId21"/>
                <a:stretch>
                  <a:fillRect/>
                </a:stretch>
              </p:blipFill>
              <p:spPr>
                <a:xfrm>
                  <a:off x="3232372" y="2291062"/>
                  <a:ext cx="2919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DD595C8B-CE7A-2C67-9991-8098AAE3190D}"/>
                    </a:ext>
                  </a:extLst>
                </p14:cNvPr>
                <p14:cNvContentPartPr/>
                <p14:nvPr/>
              </p14:nvContentPartPr>
              <p14:xfrm>
                <a:off x="3621892" y="2257582"/>
                <a:ext cx="148320" cy="192600"/>
              </p14:xfrm>
            </p:contentPart>
          </mc:Choice>
          <mc:Fallback xmlns="">
            <p:pic>
              <p:nvPicPr>
                <p:cNvPr id="14" name="Ink 13">
                  <a:extLst>
                    <a:ext uri="{FF2B5EF4-FFF2-40B4-BE49-F238E27FC236}">
                      <a16:creationId xmlns:a16="http://schemas.microsoft.com/office/drawing/2014/main" id="{DD595C8B-CE7A-2C67-9991-8098AAE3190D}"/>
                    </a:ext>
                  </a:extLst>
                </p:cNvPr>
                <p:cNvPicPr/>
                <p:nvPr/>
              </p:nvPicPr>
              <p:blipFill>
                <a:blip r:embed="rId23"/>
                <a:stretch>
                  <a:fillRect/>
                </a:stretch>
              </p:blipFill>
              <p:spPr>
                <a:xfrm>
                  <a:off x="3613252" y="2248942"/>
                  <a:ext cx="1659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52C95A93-954B-5F01-08F6-36B38BFDA16B}"/>
                    </a:ext>
                  </a:extLst>
                </p14:cNvPr>
                <p14:cNvContentPartPr/>
                <p14:nvPr/>
              </p14:nvContentPartPr>
              <p14:xfrm>
                <a:off x="3786412" y="2356582"/>
                <a:ext cx="62640" cy="200520"/>
              </p14:xfrm>
            </p:contentPart>
          </mc:Choice>
          <mc:Fallback xmlns="">
            <p:pic>
              <p:nvPicPr>
                <p:cNvPr id="15" name="Ink 14">
                  <a:extLst>
                    <a:ext uri="{FF2B5EF4-FFF2-40B4-BE49-F238E27FC236}">
                      <a16:creationId xmlns:a16="http://schemas.microsoft.com/office/drawing/2014/main" id="{52C95A93-954B-5F01-08F6-36B38BFDA16B}"/>
                    </a:ext>
                  </a:extLst>
                </p:cNvPr>
                <p:cNvPicPr/>
                <p:nvPr/>
              </p:nvPicPr>
              <p:blipFill>
                <a:blip r:embed="rId25"/>
                <a:stretch>
                  <a:fillRect/>
                </a:stretch>
              </p:blipFill>
              <p:spPr>
                <a:xfrm>
                  <a:off x="3777412" y="2347582"/>
                  <a:ext cx="802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06537CE1-BE46-AB8C-9315-AD8A684D303E}"/>
                    </a:ext>
                  </a:extLst>
                </p14:cNvPr>
                <p14:cNvContentPartPr/>
                <p14:nvPr/>
              </p14:nvContentPartPr>
              <p14:xfrm>
                <a:off x="3876412" y="2336782"/>
                <a:ext cx="111240" cy="136800"/>
              </p14:xfrm>
            </p:contentPart>
          </mc:Choice>
          <mc:Fallback xmlns="">
            <p:pic>
              <p:nvPicPr>
                <p:cNvPr id="16" name="Ink 15">
                  <a:extLst>
                    <a:ext uri="{FF2B5EF4-FFF2-40B4-BE49-F238E27FC236}">
                      <a16:creationId xmlns:a16="http://schemas.microsoft.com/office/drawing/2014/main" id="{06537CE1-BE46-AB8C-9315-AD8A684D303E}"/>
                    </a:ext>
                  </a:extLst>
                </p:cNvPr>
                <p:cNvPicPr/>
                <p:nvPr/>
              </p:nvPicPr>
              <p:blipFill>
                <a:blip r:embed="rId27"/>
                <a:stretch>
                  <a:fillRect/>
                </a:stretch>
              </p:blipFill>
              <p:spPr>
                <a:xfrm>
                  <a:off x="3867772" y="2328142"/>
                  <a:ext cx="1288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1EDC5ED0-946D-6A60-4CA9-FD7030B690C7}"/>
                    </a:ext>
                  </a:extLst>
                </p14:cNvPr>
                <p14:cNvContentPartPr/>
                <p14:nvPr/>
              </p14:nvContentPartPr>
              <p14:xfrm>
                <a:off x="4000972" y="2306182"/>
                <a:ext cx="54720" cy="126720"/>
              </p14:xfrm>
            </p:contentPart>
          </mc:Choice>
          <mc:Fallback xmlns="">
            <p:pic>
              <p:nvPicPr>
                <p:cNvPr id="17" name="Ink 16">
                  <a:extLst>
                    <a:ext uri="{FF2B5EF4-FFF2-40B4-BE49-F238E27FC236}">
                      <a16:creationId xmlns:a16="http://schemas.microsoft.com/office/drawing/2014/main" id="{1EDC5ED0-946D-6A60-4CA9-FD7030B690C7}"/>
                    </a:ext>
                  </a:extLst>
                </p:cNvPr>
                <p:cNvPicPr/>
                <p:nvPr/>
              </p:nvPicPr>
              <p:blipFill>
                <a:blip r:embed="rId29"/>
                <a:stretch>
                  <a:fillRect/>
                </a:stretch>
              </p:blipFill>
              <p:spPr>
                <a:xfrm>
                  <a:off x="3992332" y="2297542"/>
                  <a:ext cx="723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25835CBD-0408-4371-1216-EE9E36AC1C56}"/>
                    </a:ext>
                  </a:extLst>
                </p14:cNvPr>
                <p14:cNvContentPartPr/>
                <p14:nvPr/>
              </p14:nvContentPartPr>
              <p14:xfrm>
                <a:off x="3976492" y="2327782"/>
                <a:ext cx="154080" cy="110160"/>
              </p14:xfrm>
            </p:contentPart>
          </mc:Choice>
          <mc:Fallback xmlns="">
            <p:pic>
              <p:nvPicPr>
                <p:cNvPr id="18" name="Ink 17">
                  <a:extLst>
                    <a:ext uri="{FF2B5EF4-FFF2-40B4-BE49-F238E27FC236}">
                      <a16:creationId xmlns:a16="http://schemas.microsoft.com/office/drawing/2014/main" id="{25835CBD-0408-4371-1216-EE9E36AC1C56}"/>
                    </a:ext>
                  </a:extLst>
                </p:cNvPr>
                <p:cNvPicPr/>
                <p:nvPr/>
              </p:nvPicPr>
              <p:blipFill>
                <a:blip r:embed="rId31"/>
                <a:stretch>
                  <a:fillRect/>
                </a:stretch>
              </p:blipFill>
              <p:spPr>
                <a:xfrm>
                  <a:off x="3967852" y="2318782"/>
                  <a:ext cx="1717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554C77CB-D1B3-E7CD-06B6-F13DC67535E4}"/>
                    </a:ext>
                  </a:extLst>
                </p14:cNvPr>
                <p14:cNvContentPartPr/>
                <p14:nvPr/>
              </p14:nvContentPartPr>
              <p14:xfrm>
                <a:off x="4211212" y="2325622"/>
                <a:ext cx="250560" cy="104760"/>
              </p14:xfrm>
            </p:contentPart>
          </mc:Choice>
          <mc:Fallback xmlns="">
            <p:pic>
              <p:nvPicPr>
                <p:cNvPr id="19" name="Ink 18">
                  <a:extLst>
                    <a:ext uri="{FF2B5EF4-FFF2-40B4-BE49-F238E27FC236}">
                      <a16:creationId xmlns:a16="http://schemas.microsoft.com/office/drawing/2014/main" id="{554C77CB-D1B3-E7CD-06B6-F13DC67535E4}"/>
                    </a:ext>
                  </a:extLst>
                </p:cNvPr>
                <p:cNvPicPr/>
                <p:nvPr/>
              </p:nvPicPr>
              <p:blipFill>
                <a:blip r:embed="rId33"/>
                <a:stretch>
                  <a:fillRect/>
                </a:stretch>
              </p:blipFill>
              <p:spPr>
                <a:xfrm>
                  <a:off x="4202572" y="2316622"/>
                  <a:ext cx="268200" cy="122400"/>
                </a:xfrm>
                <a:prstGeom prst="rect">
                  <a:avLst/>
                </a:prstGeom>
              </p:spPr>
            </p:pic>
          </mc:Fallback>
        </mc:AlternateContent>
      </p:grpSp>
      <p:grpSp>
        <p:nvGrpSpPr>
          <p:cNvPr id="29" name="Group 28">
            <a:extLst>
              <a:ext uri="{FF2B5EF4-FFF2-40B4-BE49-F238E27FC236}">
                <a16:creationId xmlns:a16="http://schemas.microsoft.com/office/drawing/2014/main" id="{0A892BDE-DAFF-A126-B9C6-FFA988EE4733}"/>
              </a:ext>
            </a:extLst>
          </p:cNvPr>
          <p:cNvGrpSpPr/>
          <p:nvPr/>
        </p:nvGrpSpPr>
        <p:grpSpPr>
          <a:xfrm>
            <a:off x="2871652" y="2792182"/>
            <a:ext cx="1398960" cy="329760"/>
            <a:chOff x="2871652" y="2792182"/>
            <a:chExt cx="1398960" cy="329760"/>
          </a:xfrm>
        </p:grpSpPr>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126C84EB-901E-93D4-3E74-371A56FC0B6D}"/>
                    </a:ext>
                  </a:extLst>
                </p14:cNvPr>
                <p14:cNvContentPartPr/>
                <p14:nvPr/>
              </p14:nvContentPartPr>
              <p14:xfrm>
                <a:off x="2871652" y="2931862"/>
                <a:ext cx="152640" cy="142560"/>
              </p14:xfrm>
            </p:contentPart>
          </mc:Choice>
          <mc:Fallback xmlns="">
            <p:pic>
              <p:nvPicPr>
                <p:cNvPr id="22" name="Ink 21">
                  <a:extLst>
                    <a:ext uri="{FF2B5EF4-FFF2-40B4-BE49-F238E27FC236}">
                      <a16:creationId xmlns:a16="http://schemas.microsoft.com/office/drawing/2014/main" id="{126C84EB-901E-93D4-3E74-371A56FC0B6D}"/>
                    </a:ext>
                  </a:extLst>
                </p:cNvPr>
                <p:cNvPicPr/>
                <p:nvPr/>
              </p:nvPicPr>
              <p:blipFill>
                <a:blip r:embed="rId35"/>
                <a:stretch>
                  <a:fillRect/>
                </a:stretch>
              </p:blipFill>
              <p:spPr>
                <a:xfrm>
                  <a:off x="2863012" y="2923222"/>
                  <a:ext cx="1702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05707CDF-7F60-FF0B-48D6-C29FD60D340E}"/>
                    </a:ext>
                  </a:extLst>
                </p14:cNvPr>
                <p14:cNvContentPartPr/>
                <p14:nvPr/>
              </p14:nvContentPartPr>
              <p14:xfrm>
                <a:off x="3098812" y="2922502"/>
                <a:ext cx="111240" cy="158040"/>
              </p14:xfrm>
            </p:contentPart>
          </mc:Choice>
          <mc:Fallback xmlns="">
            <p:pic>
              <p:nvPicPr>
                <p:cNvPr id="23" name="Ink 22">
                  <a:extLst>
                    <a:ext uri="{FF2B5EF4-FFF2-40B4-BE49-F238E27FC236}">
                      <a16:creationId xmlns:a16="http://schemas.microsoft.com/office/drawing/2014/main" id="{05707CDF-7F60-FF0B-48D6-C29FD60D340E}"/>
                    </a:ext>
                  </a:extLst>
                </p:cNvPr>
                <p:cNvPicPr/>
                <p:nvPr/>
              </p:nvPicPr>
              <p:blipFill>
                <a:blip r:embed="rId37"/>
                <a:stretch>
                  <a:fillRect/>
                </a:stretch>
              </p:blipFill>
              <p:spPr>
                <a:xfrm>
                  <a:off x="3089812" y="2913502"/>
                  <a:ext cx="1288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A67FF430-82D5-A5D0-69C3-C610642F2104}"/>
                    </a:ext>
                  </a:extLst>
                </p14:cNvPr>
                <p14:cNvContentPartPr/>
                <p14:nvPr/>
              </p14:nvContentPartPr>
              <p14:xfrm>
                <a:off x="3379972" y="2914582"/>
                <a:ext cx="37080" cy="207360"/>
              </p14:xfrm>
            </p:contentPart>
          </mc:Choice>
          <mc:Fallback xmlns="">
            <p:pic>
              <p:nvPicPr>
                <p:cNvPr id="24" name="Ink 23">
                  <a:extLst>
                    <a:ext uri="{FF2B5EF4-FFF2-40B4-BE49-F238E27FC236}">
                      <a16:creationId xmlns:a16="http://schemas.microsoft.com/office/drawing/2014/main" id="{A67FF430-82D5-A5D0-69C3-C610642F2104}"/>
                    </a:ext>
                  </a:extLst>
                </p:cNvPr>
                <p:cNvPicPr/>
                <p:nvPr/>
              </p:nvPicPr>
              <p:blipFill>
                <a:blip r:embed="rId39"/>
                <a:stretch>
                  <a:fillRect/>
                </a:stretch>
              </p:blipFill>
              <p:spPr>
                <a:xfrm>
                  <a:off x="3370972" y="2905942"/>
                  <a:ext cx="547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229EC363-54C7-727F-BD21-910491ED79B7}"/>
                    </a:ext>
                  </a:extLst>
                </p14:cNvPr>
                <p14:cNvContentPartPr/>
                <p14:nvPr/>
              </p14:nvContentPartPr>
              <p14:xfrm>
                <a:off x="3548812" y="2951662"/>
                <a:ext cx="109080" cy="99000"/>
              </p14:xfrm>
            </p:contentPart>
          </mc:Choice>
          <mc:Fallback xmlns="">
            <p:pic>
              <p:nvPicPr>
                <p:cNvPr id="25" name="Ink 24">
                  <a:extLst>
                    <a:ext uri="{FF2B5EF4-FFF2-40B4-BE49-F238E27FC236}">
                      <a16:creationId xmlns:a16="http://schemas.microsoft.com/office/drawing/2014/main" id="{229EC363-54C7-727F-BD21-910491ED79B7}"/>
                    </a:ext>
                  </a:extLst>
                </p:cNvPr>
                <p:cNvPicPr/>
                <p:nvPr/>
              </p:nvPicPr>
              <p:blipFill>
                <a:blip r:embed="rId41"/>
                <a:stretch>
                  <a:fillRect/>
                </a:stretch>
              </p:blipFill>
              <p:spPr>
                <a:xfrm>
                  <a:off x="3539812" y="2943022"/>
                  <a:ext cx="1267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014EC989-A578-60E4-D6C8-3B0C9134A0C7}"/>
                    </a:ext>
                  </a:extLst>
                </p14:cNvPr>
                <p14:cNvContentPartPr/>
                <p14:nvPr/>
              </p14:nvContentPartPr>
              <p14:xfrm>
                <a:off x="3747532" y="2930422"/>
                <a:ext cx="32760" cy="104760"/>
              </p14:xfrm>
            </p:contentPart>
          </mc:Choice>
          <mc:Fallback xmlns="">
            <p:pic>
              <p:nvPicPr>
                <p:cNvPr id="26" name="Ink 25">
                  <a:extLst>
                    <a:ext uri="{FF2B5EF4-FFF2-40B4-BE49-F238E27FC236}">
                      <a16:creationId xmlns:a16="http://schemas.microsoft.com/office/drawing/2014/main" id="{014EC989-A578-60E4-D6C8-3B0C9134A0C7}"/>
                    </a:ext>
                  </a:extLst>
                </p:cNvPr>
                <p:cNvPicPr/>
                <p:nvPr/>
              </p:nvPicPr>
              <p:blipFill>
                <a:blip r:embed="rId43"/>
                <a:stretch>
                  <a:fillRect/>
                </a:stretch>
              </p:blipFill>
              <p:spPr>
                <a:xfrm>
                  <a:off x="3738892" y="2921782"/>
                  <a:ext cx="504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5E442F1D-22C9-07EF-626F-3980687B98C0}"/>
                    </a:ext>
                  </a:extLst>
                </p14:cNvPr>
                <p14:cNvContentPartPr/>
                <p14:nvPr/>
              </p14:nvContentPartPr>
              <p14:xfrm>
                <a:off x="3853732" y="2912062"/>
                <a:ext cx="262440" cy="148680"/>
              </p14:xfrm>
            </p:contentPart>
          </mc:Choice>
          <mc:Fallback xmlns="">
            <p:pic>
              <p:nvPicPr>
                <p:cNvPr id="27" name="Ink 26">
                  <a:extLst>
                    <a:ext uri="{FF2B5EF4-FFF2-40B4-BE49-F238E27FC236}">
                      <a16:creationId xmlns:a16="http://schemas.microsoft.com/office/drawing/2014/main" id="{5E442F1D-22C9-07EF-626F-3980687B98C0}"/>
                    </a:ext>
                  </a:extLst>
                </p:cNvPr>
                <p:cNvPicPr/>
                <p:nvPr/>
              </p:nvPicPr>
              <p:blipFill>
                <a:blip r:embed="rId45"/>
                <a:stretch>
                  <a:fillRect/>
                </a:stretch>
              </p:blipFill>
              <p:spPr>
                <a:xfrm>
                  <a:off x="3845092" y="2903422"/>
                  <a:ext cx="280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48D1D8E6-F569-7FFA-DB9E-796DE67B231D}"/>
                    </a:ext>
                  </a:extLst>
                </p14:cNvPr>
                <p14:cNvContentPartPr/>
                <p14:nvPr/>
              </p14:nvContentPartPr>
              <p14:xfrm>
                <a:off x="4172332" y="2792182"/>
                <a:ext cx="98280" cy="246240"/>
              </p14:xfrm>
            </p:contentPart>
          </mc:Choice>
          <mc:Fallback xmlns="">
            <p:pic>
              <p:nvPicPr>
                <p:cNvPr id="28" name="Ink 27">
                  <a:extLst>
                    <a:ext uri="{FF2B5EF4-FFF2-40B4-BE49-F238E27FC236}">
                      <a16:creationId xmlns:a16="http://schemas.microsoft.com/office/drawing/2014/main" id="{48D1D8E6-F569-7FFA-DB9E-796DE67B231D}"/>
                    </a:ext>
                  </a:extLst>
                </p:cNvPr>
                <p:cNvPicPr/>
                <p:nvPr/>
              </p:nvPicPr>
              <p:blipFill>
                <a:blip r:embed="rId47"/>
                <a:stretch>
                  <a:fillRect/>
                </a:stretch>
              </p:blipFill>
              <p:spPr>
                <a:xfrm>
                  <a:off x="4163332" y="2783182"/>
                  <a:ext cx="115920" cy="263880"/>
                </a:xfrm>
                <a:prstGeom prst="rect">
                  <a:avLst/>
                </a:prstGeom>
              </p:spPr>
            </p:pic>
          </mc:Fallback>
        </mc:AlternateContent>
      </p:grpSp>
      <p:grpSp>
        <p:nvGrpSpPr>
          <p:cNvPr id="50" name="Group 49">
            <a:extLst>
              <a:ext uri="{FF2B5EF4-FFF2-40B4-BE49-F238E27FC236}">
                <a16:creationId xmlns:a16="http://schemas.microsoft.com/office/drawing/2014/main" id="{5786BA3D-C42E-325A-68D2-E5C6CAD7B230}"/>
              </a:ext>
            </a:extLst>
          </p:cNvPr>
          <p:cNvGrpSpPr/>
          <p:nvPr/>
        </p:nvGrpSpPr>
        <p:grpSpPr>
          <a:xfrm>
            <a:off x="1622452" y="3341182"/>
            <a:ext cx="3538080" cy="2022840"/>
            <a:chOff x="1622452" y="3341182"/>
            <a:chExt cx="3538080" cy="2022840"/>
          </a:xfrm>
        </p:grpSpPr>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32D93E69-06DA-C5A6-DEE3-37B7A35DE156}"/>
                    </a:ext>
                  </a:extLst>
                </p14:cNvPr>
                <p14:cNvContentPartPr/>
                <p14:nvPr/>
              </p14:nvContentPartPr>
              <p14:xfrm>
                <a:off x="2398612" y="3703702"/>
                <a:ext cx="270720" cy="303120"/>
              </p14:xfrm>
            </p:contentPart>
          </mc:Choice>
          <mc:Fallback xmlns="">
            <p:pic>
              <p:nvPicPr>
                <p:cNvPr id="30" name="Ink 29">
                  <a:extLst>
                    <a:ext uri="{FF2B5EF4-FFF2-40B4-BE49-F238E27FC236}">
                      <a16:creationId xmlns:a16="http://schemas.microsoft.com/office/drawing/2014/main" id="{32D93E69-06DA-C5A6-DEE3-37B7A35DE156}"/>
                    </a:ext>
                  </a:extLst>
                </p:cNvPr>
                <p:cNvPicPr/>
                <p:nvPr/>
              </p:nvPicPr>
              <p:blipFill>
                <a:blip r:embed="rId49"/>
                <a:stretch>
                  <a:fillRect/>
                </a:stretch>
              </p:blipFill>
              <p:spPr>
                <a:xfrm>
                  <a:off x="2389972" y="3694702"/>
                  <a:ext cx="28836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FCADBA39-9331-721F-4CA9-E4611D957D19}"/>
                    </a:ext>
                  </a:extLst>
                </p14:cNvPr>
                <p14:cNvContentPartPr/>
                <p14:nvPr/>
              </p14:nvContentPartPr>
              <p14:xfrm>
                <a:off x="2706052" y="3700822"/>
                <a:ext cx="164880" cy="202680"/>
              </p14:xfrm>
            </p:contentPart>
          </mc:Choice>
          <mc:Fallback xmlns="">
            <p:pic>
              <p:nvPicPr>
                <p:cNvPr id="31" name="Ink 30">
                  <a:extLst>
                    <a:ext uri="{FF2B5EF4-FFF2-40B4-BE49-F238E27FC236}">
                      <a16:creationId xmlns:a16="http://schemas.microsoft.com/office/drawing/2014/main" id="{FCADBA39-9331-721F-4CA9-E4611D957D19}"/>
                    </a:ext>
                  </a:extLst>
                </p:cNvPr>
                <p:cNvPicPr/>
                <p:nvPr/>
              </p:nvPicPr>
              <p:blipFill>
                <a:blip r:embed="rId51"/>
                <a:stretch>
                  <a:fillRect/>
                </a:stretch>
              </p:blipFill>
              <p:spPr>
                <a:xfrm>
                  <a:off x="2697412" y="3691822"/>
                  <a:ext cx="1825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EACC87D7-4F5C-C622-AE2E-564AA366200A}"/>
                    </a:ext>
                  </a:extLst>
                </p14:cNvPr>
                <p14:cNvContentPartPr/>
                <p14:nvPr/>
              </p14:nvContentPartPr>
              <p14:xfrm>
                <a:off x="2884252" y="3686062"/>
                <a:ext cx="165240" cy="228960"/>
              </p14:xfrm>
            </p:contentPart>
          </mc:Choice>
          <mc:Fallback xmlns="">
            <p:pic>
              <p:nvPicPr>
                <p:cNvPr id="32" name="Ink 31">
                  <a:extLst>
                    <a:ext uri="{FF2B5EF4-FFF2-40B4-BE49-F238E27FC236}">
                      <a16:creationId xmlns:a16="http://schemas.microsoft.com/office/drawing/2014/main" id="{EACC87D7-4F5C-C622-AE2E-564AA366200A}"/>
                    </a:ext>
                  </a:extLst>
                </p:cNvPr>
                <p:cNvPicPr/>
                <p:nvPr/>
              </p:nvPicPr>
              <p:blipFill>
                <a:blip r:embed="rId53"/>
                <a:stretch>
                  <a:fillRect/>
                </a:stretch>
              </p:blipFill>
              <p:spPr>
                <a:xfrm>
                  <a:off x="2875252" y="3677062"/>
                  <a:ext cx="18288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17F86517-35C1-690D-9891-A56744009A09}"/>
                    </a:ext>
                  </a:extLst>
                </p14:cNvPr>
                <p14:cNvContentPartPr/>
                <p14:nvPr/>
              </p14:nvContentPartPr>
              <p14:xfrm>
                <a:off x="3202852" y="3683902"/>
                <a:ext cx="391320" cy="315360"/>
              </p14:xfrm>
            </p:contentPart>
          </mc:Choice>
          <mc:Fallback xmlns="">
            <p:pic>
              <p:nvPicPr>
                <p:cNvPr id="33" name="Ink 32">
                  <a:extLst>
                    <a:ext uri="{FF2B5EF4-FFF2-40B4-BE49-F238E27FC236}">
                      <a16:creationId xmlns:a16="http://schemas.microsoft.com/office/drawing/2014/main" id="{17F86517-35C1-690D-9891-A56744009A09}"/>
                    </a:ext>
                  </a:extLst>
                </p:cNvPr>
                <p:cNvPicPr/>
                <p:nvPr/>
              </p:nvPicPr>
              <p:blipFill>
                <a:blip r:embed="rId55"/>
                <a:stretch>
                  <a:fillRect/>
                </a:stretch>
              </p:blipFill>
              <p:spPr>
                <a:xfrm>
                  <a:off x="3194212" y="3675262"/>
                  <a:ext cx="4089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3A196F47-38E0-1B35-BB2B-1B01BBFFA075}"/>
                    </a:ext>
                  </a:extLst>
                </p14:cNvPr>
                <p14:cNvContentPartPr/>
                <p14:nvPr/>
              </p14:nvContentPartPr>
              <p14:xfrm>
                <a:off x="3608212" y="3734662"/>
                <a:ext cx="153720" cy="219600"/>
              </p14:xfrm>
            </p:contentPart>
          </mc:Choice>
          <mc:Fallback xmlns="">
            <p:pic>
              <p:nvPicPr>
                <p:cNvPr id="34" name="Ink 33">
                  <a:extLst>
                    <a:ext uri="{FF2B5EF4-FFF2-40B4-BE49-F238E27FC236}">
                      <a16:creationId xmlns:a16="http://schemas.microsoft.com/office/drawing/2014/main" id="{3A196F47-38E0-1B35-BB2B-1B01BBFFA075}"/>
                    </a:ext>
                  </a:extLst>
                </p:cNvPr>
                <p:cNvPicPr/>
                <p:nvPr/>
              </p:nvPicPr>
              <p:blipFill>
                <a:blip r:embed="rId57"/>
                <a:stretch>
                  <a:fillRect/>
                </a:stretch>
              </p:blipFill>
              <p:spPr>
                <a:xfrm>
                  <a:off x="3599212" y="3726022"/>
                  <a:ext cx="1713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6B9097F2-439F-7517-558B-B48460722BC7}"/>
                    </a:ext>
                  </a:extLst>
                </p14:cNvPr>
                <p14:cNvContentPartPr/>
                <p14:nvPr/>
              </p14:nvContentPartPr>
              <p14:xfrm>
                <a:off x="2208532" y="3341182"/>
                <a:ext cx="2109600" cy="1047960"/>
              </p14:xfrm>
            </p:contentPart>
          </mc:Choice>
          <mc:Fallback xmlns="">
            <p:pic>
              <p:nvPicPr>
                <p:cNvPr id="35" name="Ink 34">
                  <a:extLst>
                    <a:ext uri="{FF2B5EF4-FFF2-40B4-BE49-F238E27FC236}">
                      <a16:creationId xmlns:a16="http://schemas.microsoft.com/office/drawing/2014/main" id="{6B9097F2-439F-7517-558B-B48460722BC7}"/>
                    </a:ext>
                  </a:extLst>
                </p:cNvPr>
                <p:cNvPicPr/>
                <p:nvPr/>
              </p:nvPicPr>
              <p:blipFill>
                <a:blip r:embed="rId59"/>
                <a:stretch>
                  <a:fillRect/>
                </a:stretch>
              </p:blipFill>
              <p:spPr>
                <a:xfrm>
                  <a:off x="2199532" y="3332182"/>
                  <a:ext cx="2127240" cy="1065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E2AA22A8-C7E3-490A-6D7C-9CE4F162E7EB}"/>
                    </a:ext>
                  </a:extLst>
                </p14:cNvPr>
                <p14:cNvContentPartPr/>
                <p14:nvPr/>
              </p14:nvContentPartPr>
              <p14:xfrm>
                <a:off x="1670332" y="4118062"/>
                <a:ext cx="81720" cy="733320"/>
              </p14:xfrm>
            </p:contentPart>
          </mc:Choice>
          <mc:Fallback xmlns="">
            <p:pic>
              <p:nvPicPr>
                <p:cNvPr id="37" name="Ink 36">
                  <a:extLst>
                    <a:ext uri="{FF2B5EF4-FFF2-40B4-BE49-F238E27FC236}">
                      <a16:creationId xmlns:a16="http://schemas.microsoft.com/office/drawing/2014/main" id="{E2AA22A8-C7E3-490A-6D7C-9CE4F162E7EB}"/>
                    </a:ext>
                  </a:extLst>
                </p:cNvPr>
                <p:cNvPicPr/>
                <p:nvPr/>
              </p:nvPicPr>
              <p:blipFill>
                <a:blip r:embed="rId61"/>
                <a:stretch>
                  <a:fillRect/>
                </a:stretch>
              </p:blipFill>
              <p:spPr>
                <a:xfrm>
                  <a:off x="1661692" y="4109062"/>
                  <a:ext cx="99360" cy="75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7D592A15-A808-6315-CB61-ECA46BC3A3D3}"/>
                    </a:ext>
                  </a:extLst>
                </p14:cNvPr>
                <p14:cNvContentPartPr/>
                <p14:nvPr/>
              </p14:nvContentPartPr>
              <p14:xfrm>
                <a:off x="1622452" y="3852022"/>
                <a:ext cx="3538080" cy="1512000"/>
              </p14:xfrm>
            </p:contentPart>
          </mc:Choice>
          <mc:Fallback xmlns="">
            <p:pic>
              <p:nvPicPr>
                <p:cNvPr id="38" name="Ink 37">
                  <a:extLst>
                    <a:ext uri="{FF2B5EF4-FFF2-40B4-BE49-F238E27FC236}">
                      <a16:creationId xmlns:a16="http://schemas.microsoft.com/office/drawing/2014/main" id="{7D592A15-A808-6315-CB61-ECA46BC3A3D3}"/>
                    </a:ext>
                  </a:extLst>
                </p:cNvPr>
                <p:cNvPicPr/>
                <p:nvPr/>
              </p:nvPicPr>
              <p:blipFill>
                <a:blip r:embed="rId63"/>
                <a:stretch>
                  <a:fillRect/>
                </a:stretch>
              </p:blipFill>
              <p:spPr>
                <a:xfrm>
                  <a:off x="1613452" y="3843382"/>
                  <a:ext cx="3555720" cy="1529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82439DB7-CCB3-64FF-744E-88A9FDBEB5E4}"/>
                    </a:ext>
                  </a:extLst>
                </p14:cNvPr>
                <p14:cNvContentPartPr/>
                <p14:nvPr/>
              </p14:nvContentPartPr>
              <p14:xfrm>
                <a:off x="2828092" y="4813942"/>
                <a:ext cx="154800" cy="245520"/>
              </p14:xfrm>
            </p:contentPart>
          </mc:Choice>
          <mc:Fallback xmlns="">
            <p:pic>
              <p:nvPicPr>
                <p:cNvPr id="40" name="Ink 39">
                  <a:extLst>
                    <a:ext uri="{FF2B5EF4-FFF2-40B4-BE49-F238E27FC236}">
                      <a16:creationId xmlns:a16="http://schemas.microsoft.com/office/drawing/2014/main" id="{82439DB7-CCB3-64FF-744E-88A9FDBEB5E4}"/>
                    </a:ext>
                  </a:extLst>
                </p:cNvPr>
                <p:cNvPicPr/>
                <p:nvPr/>
              </p:nvPicPr>
              <p:blipFill>
                <a:blip r:embed="rId65"/>
                <a:stretch>
                  <a:fillRect/>
                </a:stretch>
              </p:blipFill>
              <p:spPr>
                <a:xfrm>
                  <a:off x="2819452" y="4804942"/>
                  <a:ext cx="1724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1E5EA938-0439-0BA4-D38E-C09220D31D60}"/>
                    </a:ext>
                  </a:extLst>
                </p14:cNvPr>
                <p14:cNvContentPartPr/>
                <p14:nvPr/>
              </p14:nvContentPartPr>
              <p14:xfrm>
                <a:off x="2847892" y="4892422"/>
                <a:ext cx="374400" cy="200520"/>
              </p14:xfrm>
            </p:contentPart>
          </mc:Choice>
          <mc:Fallback xmlns="">
            <p:pic>
              <p:nvPicPr>
                <p:cNvPr id="41" name="Ink 40">
                  <a:extLst>
                    <a:ext uri="{FF2B5EF4-FFF2-40B4-BE49-F238E27FC236}">
                      <a16:creationId xmlns:a16="http://schemas.microsoft.com/office/drawing/2014/main" id="{1E5EA938-0439-0BA4-D38E-C09220D31D60}"/>
                    </a:ext>
                  </a:extLst>
                </p:cNvPr>
                <p:cNvPicPr/>
                <p:nvPr/>
              </p:nvPicPr>
              <p:blipFill>
                <a:blip r:embed="rId67"/>
                <a:stretch>
                  <a:fillRect/>
                </a:stretch>
              </p:blipFill>
              <p:spPr>
                <a:xfrm>
                  <a:off x="2838892" y="4883782"/>
                  <a:ext cx="3920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307CE01E-BFF1-0FF6-CF0D-C9EA2C7B4F85}"/>
                    </a:ext>
                  </a:extLst>
                </p14:cNvPr>
                <p14:cNvContentPartPr/>
                <p14:nvPr/>
              </p14:nvContentPartPr>
              <p14:xfrm>
                <a:off x="3258652" y="4869022"/>
                <a:ext cx="136080" cy="172080"/>
              </p14:xfrm>
            </p:contentPart>
          </mc:Choice>
          <mc:Fallback xmlns="">
            <p:pic>
              <p:nvPicPr>
                <p:cNvPr id="42" name="Ink 41">
                  <a:extLst>
                    <a:ext uri="{FF2B5EF4-FFF2-40B4-BE49-F238E27FC236}">
                      <a16:creationId xmlns:a16="http://schemas.microsoft.com/office/drawing/2014/main" id="{307CE01E-BFF1-0FF6-CF0D-C9EA2C7B4F85}"/>
                    </a:ext>
                  </a:extLst>
                </p:cNvPr>
                <p:cNvPicPr/>
                <p:nvPr/>
              </p:nvPicPr>
              <p:blipFill>
                <a:blip r:embed="rId69"/>
                <a:stretch>
                  <a:fillRect/>
                </a:stretch>
              </p:blipFill>
              <p:spPr>
                <a:xfrm>
                  <a:off x="3249652" y="4860382"/>
                  <a:ext cx="1537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DE015B4C-1C79-7451-E0A0-D69BCC317FAF}"/>
                    </a:ext>
                  </a:extLst>
                </p14:cNvPr>
                <p14:cNvContentPartPr/>
                <p14:nvPr/>
              </p14:nvContentPartPr>
              <p14:xfrm>
                <a:off x="3295372" y="4835542"/>
                <a:ext cx="275760" cy="214200"/>
              </p14:xfrm>
            </p:contentPart>
          </mc:Choice>
          <mc:Fallback xmlns="">
            <p:pic>
              <p:nvPicPr>
                <p:cNvPr id="43" name="Ink 42">
                  <a:extLst>
                    <a:ext uri="{FF2B5EF4-FFF2-40B4-BE49-F238E27FC236}">
                      <a16:creationId xmlns:a16="http://schemas.microsoft.com/office/drawing/2014/main" id="{DE015B4C-1C79-7451-E0A0-D69BCC317FAF}"/>
                    </a:ext>
                  </a:extLst>
                </p:cNvPr>
                <p:cNvPicPr/>
                <p:nvPr/>
              </p:nvPicPr>
              <p:blipFill>
                <a:blip r:embed="rId71"/>
                <a:stretch>
                  <a:fillRect/>
                </a:stretch>
              </p:blipFill>
              <p:spPr>
                <a:xfrm>
                  <a:off x="3286732" y="4826902"/>
                  <a:ext cx="293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Ink 44">
                  <a:extLst>
                    <a:ext uri="{FF2B5EF4-FFF2-40B4-BE49-F238E27FC236}">
                      <a16:creationId xmlns:a16="http://schemas.microsoft.com/office/drawing/2014/main" id="{35740FA1-5ED1-5DFD-43F3-9B069EF49FC7}"/>
                    </a:ext>
                  </a:extLst>
                </p14:cNvPr>
                <p14:cNvContentPartPr/>
                <p14:nvPr/>
              </p14:nvContentPartPr>
              <p14:xfrm>
                <a:off x="3767692" y="4762102"/>
                <a:ext cx="177480" cy="243360"/>
              </p14:xfrm>
            </p:contentPart>
          </mc:Choice>
          <mc:Fallback xmlns="">
            <p:pic>
              <p:nvPicPr>
                <p:cNvPr id="45" name="Ink 44">
                  <a:extLst>
                    <a:ext uri="{FF2B5EF4-FFF2-40B4-BE49-F238E27FC236}">
                      <a16:creationId xmlns:a16="http://schemas.microsoft.com/office/drawing/2014/main" id="{35740FA1-5ED1-5DFD-43F3-9B069EF49FC7}"/>
                    </a:ext>
                  </a:extLst>
                </p:cNvPr>
                <p:cNvPicPr/>
                <p:nvPr/>
              </p:nvPicPr>
              <p:blipFill>
                <a:blip r:embed="rId73"/>
                <a:stretch>
                  <a:fillRect/>
                </a:stretch>
              </p:blipFill>
              <p:spPr>
                <a:xfrm>
                  <a:off x="3759052" y="4753462"/>
                  <a:ext cx="1951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Ink 45">
                  <a:extLst>
                    <a:ext uri="{FF2B5EF4-FFF2-40B4-BE49-F238E27FC236}">
                      <a16:creationId xmlns:a16="http://schemas.microsoft.com/office/drawing/2014/main" id="{1A86273B-EEC1-0BCC-AF52-B00866F644B6}"/>
                    </a:ext>
                  </a:extLst>
                </p14:cNvPr>
                <p14:cNvContentPartPr/>
                <p14:nvPr/>
              </p14:nvContentPartPr>
              <p14:xfrm>
                <a:off x="3955972" y="4815382"/>
                <a:ext cx="88920" cy="144720"/>
              </p14:xfrm>
            </p:contentPart>
          </mc:Choice>
          <mc:Fallback xmlns="">
            <p:pic>
              <p:nvPicPr>
                <p:cNvPr id="46" name="Ink 45">
                  <a:extLst>
                    <a:ext uri="{FF2B5EF4-FFF2-40B4-BE49-F238E27FC236}">
                      <a16:creationId xmlns:a16="http://schemas.microsoft.com/office/drawing/2014/main" id="{1A86273B-EEC1-0BCC-AF52-B00866F644B6}"/>
                    </a:ext>
                  </a:extLst>
                </p:cNvPr>
                <p:cNvPicPr/>
                <p:nvPr/>
              </p:nvPicPr>
              <p:blipFill>
                <a:blip r:embed="rId75"/>
                <a:stretch>
                  <a:fillRect/>
                </a:stretch>
              </p:blipFill>
              <p:spPr>
                <a:xfrm>
                  <a:off x="3947332" y="4806742"/>
                  <a:ext cx="1065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D8DB8B3B-2F13-817E-7E5A-A0944ED106BC}"/>
                    </a:ext>
                  </a:extLst>
                </p14:cNvPr>
                <p14:cNvContentPartPr/>
                <p14:nvPr/>
              </p14:nvContentPartPr>
              <p14:xfrm>
                <a:off x="4087732" y="4829782"/>
                <a:ext cx="101880" cy="173880"/>
              </p14:xfrm>
            </p:contentPart>
          </mc:Choice>
          <mc:Fallback xmlns="">
            <p:pic>
              <p:nvPicPr>
                <p:cNvPr id="47" name="Ink 46">
                  <a:extLst>
                    <a:ext uri="{FF2B5EF4-FFF2-40B4-BE49-F238E27FC236}">
                      <a16:creationId xmlns:a16="http://schemas.microsoft.com/office/drawing/2014/main" id="{D8DB8B3B-2F13-817E-7E5A-A0944ED106BC}"/>
                    </a:ext>
                  </a:extLst>
                </p:cNvPr>
                <p:cNvPicPr/>
                <p:nvPr/>
              </p:nvPicPr>
              <p:blipFill>
                <a:blip r:embed="rId77"/>
                <a:stretch>
                  <a:fillRect/>
                </a:stretch>
              </p:blipFill>
              <p:spPr>
                <a:xfrm>
                  <a:off x="4078732" y="4821142"/>
                  <a:ext cx="1195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950A6B35-3B36-A6E0-83A3-F9C25A8DB6E7}"/>
                    </a:ext>
                  </a:extLst>
                </p14:cNvPr>
                <p14:cNvContentPartPr/>
                <p14:nvPr/>
              </p14:nvContentPartPr>
              <p14:xfrm>
                <a:off x="4223812" y="4847422"/>
                <a:ext cx="131760" cy="120240"/>
              </p14:xfrm>
            </p:contentPart>
          </mc:Choice>
          <mc:Fallback xmlns="">
            <p:pic>
              <p:nvPicPr>
                <p:cNvPr id="48" name="Ink 47">
                  <a:extLst>
                    <a:ext uri="{FF2B5EF4-FFF2-40B4-BE49-F238E27FC236}">
                      <a16:creationId xmlns:a16="http://schemas.microsoft.com/office/drawing/2014/main" id="{950A6B35-3B36-A6E0-83A3-F9C25A8DB6E7}"/>
                    </a:ext>
                  </a:extLst>
                </p:cNvPr>
                <p:cNvPicPr/>
                <p:nvPr/>
              </p:nvPicPr>
              <p:blipFill>
                <a:blip r:embed="rId79"/>
                <a:stretch>
                  <a:fillRect/>
                </a:stretch>
              </p:blipFill>
              <p:spPr>
                <a:xfrm>
                  <a:off x="4215172" y="4838422"/>
                  <a:ext cx="1494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0D0F5553-FEAC-1F03-E540-E5692F752263}"/>
                    </a:ext>
                  </a:extLst>
                </p14:cNvPr>
                <p14:cNvContentPartPr/>
                <p14:nvPr/>
              </p14:nvContentPartPr>
              <p14:xfrm>
                <a:off x="4080892" y="4900342"/>
                <a:ext cx="19080" cy="273600"/>
              </p14:xfrm>
            </p:contentPart>
          </mc:Choice>
          <mc:Fallback xmlns="">
            <p:pic>
              <p:nvPicPr>
                <p:cNvPr id="49" name="Ink 48">
                  <a:extLst>
                    <a:ext uri="{FF2B5EF4-FFF2-40B4-BE49-F238E27FC236}">
                      <a16:creationId xmlns:a16="http://schemas.microsoft.com/office/drawing/2014/main" id="{0D0F5553-FEAC-1F03-E540-E5692F752263}"/>
                    </a:ext>
                  </a:extLst>
                </p:cNvPr>
                <p:cNvPicPr/>
                <p:nvPr/>
              </p:nvPicPr>
              <p:blipFill>
                <a:blip r:embed="rId81"/>
                <a:stretch>
                  <a:fillRect/>
                </a:stretch>
              </p:blipFill>
              <p:spPr>
                <a:xfrm>
                  <a:off x="4072252" y="4891342"/>
                  <a:ext cx="36720" cy="291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2">
            <p14:nvContentPartPr>
              <p14:cNvPr id="63" name="Ink 62">
                <a:extLst>
                  <a:ext uri="{FF2B5EF4-FFF2-40B4-BE49-F238E27FC236}">
                    <a16:creationId xmlns:a16="http://schemas.microsoft.com/office/drawing/2014/main" id="{175F7A0B-EE59-94C6-3077-5E4EDBDF1181}"/>
                  </a:ext>
                </a:extLst>
              </p14:cNvPr>
              <p14:cNvContentPartPr/>
              <p14:nvPr/>
            </p14:nvContentPartPr>
            <p14:xfrm>
              <a:off x="7502332" y="2640622"/>
              <a:ext cx="1002600" cy="336600"/>
            </p14:xfrm>
          </p:contentPart>
        </mc:Choice>
        <mc:Fallback xmlns="">
          <p:pic>
            <p:nvPicPr>
              <p:cNvPr id="63" name="Ink 62">
                <a:extLst>
                  <a:ext uri="{FF2B5EF4-FFF2-40B4-BE49-F238E27FC236}">
                    <a16:creationId xmlns:a16="http://schemas.microsoft.com/office/drawing/2014/main" id="{175F7A0B-EE59-94C6-3077-5E4EDBDF1181}"/>
                  </a:ext>
                </a:extLst>
              </p:cNvPr>
              <p:cNvPicPr/>
              <p:nvPr/>
            </p:nvPicPr>
            <p:blipFill>
              <a:blip r:embed="rId83"/>
              <a:stretch>
                <a:fillRect/>
              </a:stretch>
            </p:blipFill>
            <p:spPr>
              <a:xfrm>
                <a:off x="7493332" y="2631622"/>
                <a:ext cx="1020240" cy="354240"/>
              </a:xfrm>
              <a:prstGeom prst="rect">
                <a:avLst/>
              </a:prstGeom>
            </p:spPr>
          </p:pic>
        </mc:Fallback>
      </mc:AlternateContent>
      <p:grpSp>
        <p:nvGrpSpPr>
          <p:cNvPr id="119" name="Group 118">
            <a:extLst>
              <a:ext uri="{FF2B5EF4-FFF2-40B4-BE49-F238E27FC236}">
                <a16:creationId xmlns:a16="http://schemas.microsoft.com/office/drawing/2014/main" id="{E125E437-1EED-D868-484F-93DD54C8FF31}"/>
              </a:ext>
            </a:extLst>
          </p:cNvPr>
          <p:cNvGrpSpPr/>
          <p:nvPr/>
        </p:nvGrpSpPr>
        <p:grpSpPr>
          <a:xfrm>
            <a:off x="6338812" y="318486"/>
            <a:ext cx="5280120" cy="5222296"/>
            <a:chOff x="6338812" y="318486"/>
            <a:chExt cx="5280120" cy="5222296"/>
          </a:xfrm>
        </p:grpSpPr>
        <mc:AlternateContent xmlns:mc="http://schemas.openxmlformats.org/markup-compatibility/2006" xmlns:p14="http://schemas.microsoft.com/office/powerpoint/2010/main">
          <mc:Choice Requires="p14">
            <p:contentPart p14:bwMode="auto" r:id="rId84">
              <p14:nvContentPartPr>
                <p14:cNvPr id="60" name="Ink 59">
                  <a:extLst>
                    <a:ext uri="{FF2B5EF4-FFF2-40B4-BE49-F238E27FC236}">
                      <a16:creationId xmlns:a16="http://schemas.microsoft.com/office/drawing/2014/main" id="{0C108610-51D1-0E3E-91DA-5B7F7D0455D8}"/>
                    </a:ext>
                  </a:extLst>
                </p14:cNvPr>
                <p14:cNvContentPartPr/>
                <p14:nvPr/>
              </p14:nvContentPartPr>
              <p14:xfrm>
                <a:off x="7437892" y="2454862"/>
                <a:ext cx="47160" cy="396000"/>
              </p14:xfrm>
            </p:contentPart>
          </mc:Choice>
          <mc:Fallback xmlns="">
            <p:pic>
              <p:nvPicPr>
                <p:cNvPr id="60" name="Ink 59">
                  <a:extLst>
                    <a:ext uri="{FF2B5EF4-FFF2-40B4-BE49-F238E27FC236}">
                      <a16:creationId xmlns:a16="http://schemas.microsoft.com/office/drawing/2014/main" id="{0C108610-51D1-0E3E-91DA-5B7F7D0455D8}"/>
                    </a:ext>
                  </a:extLst>
                </p:cNvPr>
                <p:cNvPicPr/>
                <p:nvPr/>
              </p:nvPicPr>
              <p:blipFill>
                <a:blip r:embed="rId85"/>
                <a:stretch>
                  <a:fillRect/>
                </a:stretch>
              </p:blipFill>
              <p:spPr>
                <a:xfrm>
                  <a:off x="7428892" y="2445862"/>
                  <a:ext cx="6480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1" name="Ink 60">
                  <a:extLst>
                    <a:ext uri="{FF2B5EF4-FFF2-40B4-BE49-F238E27FC236}">
                      <a16:creationId xmlns:a16="http://schemas.microsoft.com/office/drawing/2014/main" id="{5E4C3EDC-88D5-50AC-3D79-9D7EDF71FAA9}"/>
                    </a:ext>
                  </a:extLst>
                </p14:cNvPr>
                <p14:cNvContentPartPr/>
                <p14:nvPr/>
              </p14:nvContentPartPr>
              <p14:xfrm>
                <a:off x="7382812" y="2798302"/>
                <a:ext cx="151920" cy="51840"/>
              </p14:xfrm>
            </p:contentPart>
          </mc:Choice>
          <mc:Fallback xmlns="">
            <p:pic>
              <p:nvPicPr>
                <p:cNvPr id="61" name="Ink 60">
                  <a:extLst>
                    <a:ext uri="{FF2B5EF4-FFF2-40B4-BE49-F238E27FC236}">
                      <a16:creationId xmlns:a16="http://schemas.microsoft.com/office/drawing/2014/main" id="{5E4C3EDC-88D5-50AC-3D79-9D7EDF71FAA9}"/>
                    </a:ext>
                  </a:extLst>
                </p:cNvPr>
                <p:cNvPicPr/>
                <p:nvPr/>
              </p:nvPicPr>
              <p:blipFill>
                <a:blip r:embed="rId87"/>
                <a:stretch>
                  <a:fillRect/>
                </a:stretch>
              </p:blipFill>
              <p:spPr>
                <a:xfrm>
                  <a:off x="7374172" y="2789302"/>
                  <a:ext cx="16956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Ink 50">
                  <a:extLst>
                    <a:ext uri="{FF2B5EF4-FFF2-40B4-BE49-F238E27FC236}">
                      <a16:creationId xmlns:a16="http://schemas.microsoft.com/office/drawing/2014/main" id="{C4EBFCB7-4262-1B75-41C1-3B18D5DC333B}"/>
                    </a:ext>
                  </a:extLst>
                </p14:cNvPr>
                <p14:cNvContentPartPr/>
                <p14:nvPr/>
              </p14:nvContentPartPr>
              <p14:xfrm>
                <a:off x="6913372" y="1559542"/>
                <a:ext cx="250560" cy="159840"/>
              </p14:xfrm>
            </p:contentPart>
          </mc:Choice>
          <mc:Fallback xmlns="">
            <p:pic>
              <p:nvPicPr>
                <p:cNvPr id="51" name="Ink 50">
                  <a:extLst>
                    <a:ext uri="{FF2B5EF4-FFF2-40B4-BE49-F238E27FC236}">
                      <a16:creationId xmlns:a16="http://schemas.microsoft.com/office/drawing/2014/main" id="{C4EBFCB7-4262-1B75-41C1-3B18D5DC333B}"/>
                    </a:ext>
                  </a:extLst>
                </p:cNvPr>
                <p:cNvPicPr/>
                <p:nvPr/>
              </p:nvPicPr>
              <p:blipFill>
                <a:blip r:embed="rId89"/>
                <a:stretch>
                  <a:fillRect/>
                </a:stretch>
              </p:blipFill>
              <p:spPr>
                <a:xfrm>
                  <a:off x="6904372" y="1550542"/>
                  <a:ext cx="2682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2" name="Ink 51">
                  <a:extLst>
                    <a:ext uri="{FF2B5EF4-FFF2-40B4-BE49-F238E27FC236}">
                      <a16:creationId xmlns:a16="http://schemas.microsoft.com/office/drawing/2014/main" id="{AD65F125-A829-B2A3-B119-BED73C720AEA}"/>
                    </a:ext>
                  </a:extLst>
                </p14:cNvPr>
                <p14:cNvContentPartPr/>
                <p14:nvPr/>
              </p14:nvContentPartPr>
              <p14:xfrm>
                <a:off x="6965212" y="1767982"/>
                <a:ext cx="1191600" cy="341280"/>
              </p14:xfrm>
            </p:contentPart>
          </mc:Choice>
          <mc:Fallback xmlns="">
            <p:pic>
              <p:nvPicPr>
                <p:cNvPr id="52" name="Ink 51">
                  <a:extLst>
                    <a:ext uri="{FF2B5EF4-FFF2-40B4-BE49-F238E27FC236}">
                      <a16:creationId xmlns:a16="http://schemas.microsoft.com/office/drawing/2014/main" id="{AD65F125-A829-B2A3-B119-BED73C720AEA}"/>
                    </a:ext>
                  </a:extLst>
                </p:cNvPr>
                <p:cNvPicPr/>
                <p:nvPr/>
              </p:nvPicPr>
              <p:blipFill>
                <a:blip r:embed="rId91"/>
                <a:stretch>
                  <a:fillRect/>
                </a:stretch>
              </p:blipFill>
              <p:spPr>
                <a:xfrm>
                  <a:off x="6956572" y="1758982"/>
                  <a:ext cx="120924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3" name="Ink 52">
                  <a:extLst>
                    <a:ext uri="{FF2B5EF4-FFF2-40B4-BE49-F238E27FC236}">
                      <a16:creationId xmlns:a16="http://schemas.microsoft.com/office/drawing/2014/main" id="{5F2550A9-0EF8-346D-317A-7E803A42C94A}"/>
                    </a:ext>
                  </a:extLst>
                </p14:cNvPr>
                <p14:cNvContentPartPr/>
                <p14:nvPr/>
              </p14:nvContentPartPr>
              <p14:xfrm>
                <a:off x="8454892" y="1550542"/>
                <a:ext cx="201600" cy="642240"/>
              </p14:xfrm>
            </p:contentPart>
          </mc:Choice>
          <mc:Fallback xmlns="">
            <p:pic>
              <p:nvPicPr>
                <p:cNvPr id="53" name="Ink 52">
                  <a:extLst>
                    <a:ext uri="{FF2B5EF4-FFF2-40B4-BE49-F238E27FC236}">
                      <a16:creationId xmlns:a16="http://schemas.microsoft.com/office/drawing/2014/main" id="{5F2550A9-0EF8-346D-317A-7E803A42C94A}"/>
                    </a:ext>
                  </a:extLst>
                </p:cNvPr>
                <p:cNvPicPr/>
                <p:nvPr/>
              </p:nvPicPr>
              <p:blipFill>
                <a:blip r:embed="rId93"/>
                <a:stretch>
                  <a:fillRect/>
                </a:stretch>
              </p:blipFill>
              <p:spPr>
                <a:xfrm>
                  <a:off x="8446252" y="1541902"/>
                  <a:ext cx="219240" cy="659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4" name="Ink 53">
                  <a:extLst>
                    <a:ext uri="{FF2B5EF4-FFF2-40B4-BE49-F238E27FC236}">
                      <a16:creationId xmlns:a16="http://schemas.microsoft.com/office/drawing/2014/main" id="{4994C032-95F2-54B0-9ABB-31E47E198764}"/>
                    </a:ext>
                  </a:extLst>
                </p14:cNvPr>
                <p14:cNvContentPartPr/>
                <p14:nvPr/>
              </p14:nvContentPartPr>
              <p14:xfrm>
                <a:off x="8401252" y="1861582"/>
                <a:ext cx="330480" cy="128160"/>
              </p14:xfrm>
            </p:contentPart>
          </mc:Choice>
          <mc:Fallback xmlns="">
            <p:pic>
              <p:nvPicPr>
                <p:cNvPr id="54" name="Ink 53">
                  <a:extLst>
                    <a:ext uri="{FF2B5EF4-FFF2-40B4-BE49-F238E27FC236}">
                      <a16:creationId xmlns:a16="http://schemas.microsoft.com/office/drawing/2014/main" id="{4994C032-95F2-54B0-9ABB-31E47E198764}"/>
                    </a:ext>
                  </a:extLst>
                </p:cNvPr>
                <p:cNvPicPr/>
                <p:nvPr/>
              </p:nvPicPr>
              <p:blipFill>
                <a:blip r:embed="rId95"/>
                <a:stretch>
                  <a:fillRect/>
                </a:stretch>
              </p:blipFill>
              <p:spPr>
                <a:xfrm>
                  <a:off x="8392252" y="1852942"/>
                  <a:ext cx="3481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5" name="Ink 54">
                  <a:extLst>
                    <a:ext uri="{FF2B5EF4-FFF2-40B4-BE49-F238E27FC236}">
                      <a16:creationId xmlns:a16="http://schemas.microsoft.com/office/drawing/2014/main" id="{191D0354-2DE5-EA84-2BD9-D1EBF57936E6}"/>
                    </a:ext>
                  </a:extLst>
                </p14:cNvPr>
                <p14:cNvContentPartPr/>
                <p14:nvPr/>
              </p14:nvContentPartPr>
              <p14:xfrm>
                <a:off x="8781772" y="1841782"/>
                <a:ext cx="118440" cy="140400"/>
              </p14:xfrm>
            </p:contentPart>
          </mc:Choice>
          <mc:Fallback xmlns="">
            <p:pic>
              <p:nvPicPr>
                <p:cNvPr id="55" name="Ink 54">
                  <a:extLst>
                    <a:ext uri="{FF2B5EF4-FFF2-40B4-BE49-F238E27FC236}">
                      <a16:creationId xmlns:a16="http://schemas.microsoft.com/office/drawing/2014/main" id="{191D0354-2DE5-EA84-2BD9-D1EBF57936E6}"/>
                    </a:ext>
                  </a:extLst>
                </p:cNvPr>
                <p:cNvPicPr/>
                <p:nvPr/>
              </p:nvPicPr>
              <p:blipFill>
                <a:blip r:embed="rId97"/>
                <a:stretch>
                  <a:fillRect/>
                </a:stretch>
              </p:blipFill>
              <p:spPr>
                <a:xfrm>
                  <a:off x="8772772" y="1832782"/>
                  <a:ext cx="1360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6" name="Ink 55">
                  <a:extLst>
                    <a:ext uri="{FF2B5EF4-FFF2-40B4-BE49-F238E27FC236}">
                      <a16:creationId xmlns:a16="http://schemas.microsoft.com/office/drawing/2014/main" id="{D849D005-1770-989B-FB36-39314D343966}"/>
                    </a:ext>
                  </a:extLst>
                </p14:cNvPr>
                <p14:cNvContentPartPr/>
                <p14:nvPr/>
              </p14:nvContentPartPr>
              <p14:xfrm>
                <a:off x="8916772" y="1870582"/>
                <a:ext cx="161640" cy="98280"/>
              </p14:xfrm>
            </p:contentPart>
          </mc:Choice>
          <mc:Fallback xmlns="">
            <p:pic>
              <p:nvPicPr>
                <p:cNvPr id="56" name="Ink 55">
                  <a:extLst>
                    <a:ext uri="{FF2B5EF4-FFF2-40B4-BE49-F238E27FC236}">
                      <a16:creationId xmlns:a16="http://schemas.microsoft.com/office/drawing/2014/main" id="{D849D005-1770-989B-FB36-39314D343966}"/>
                    </a:ext>
                  </a:extLst>
                </p:cNvPr>
                <p:cNvPicPr/>
                <p:nvPr/>
              </p:nvPicPr>
              <p:blipFill>
                <a:blip r:embed="rId99"/>
                <a:stretch>
                  <a:fillRect/>
                </a:stretch>
              </p:blipFill>
              <p:spPr>
                <a:xfrm>
                  <a:off x="8908132" y="1861582"/>
                  <a:ext cx="1792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7" name="Ink 56">
                  <a:extLst>
                    <a:ext uri="{FF2B5EF4-FFF2-40B4-BE49-F238E27FC236}">
                      <a16:creationId xmlns:a16="http://schemas.microsoft.com/office/drawing/2014/main" id="{5689B865-C1C1-799E-E184-F2C2377A0CF6}"/>
                    </a:ext>
                  </a:extLst>
                </p14:cNvPr>
                <p14:cNvContentPartPr/>
                <p14:nvPr/>
              </p14:nvContentPartPr>
              <p14:xfrm>
                <a:off x="9143932" y="1754302"/>
                <a:ext cx="154440" cy="235440"/>
              </p14:xfrm>
            </p:contentPart>
          </mc:Choice>
          <mc:Fallback xmlns="">
            <p:pic>
              <p:nvPicPr>
                <p:cNvPr id="57" name="Ink 56">
                  <a:extLst>
                    <a:ext uri="{FF2B5EF4-FFF2-40B4-BE49-F238E27FC236}">
                      <a16:creationId xmlns:a16="http://schemas.microsoft.com/office/drawing/2014/main" id="{5689B865-C1C1-799E-E184-F2C2377A0CF6}"/>
                    </a:ext>
                  </a:extLst>
                </p:cNvPr>
                <p:cNvPicPr/>
                <p:nvPr/>
              </p:nvPicPr>
              <p:blipFill>
                <a:blip r:embed="rId101"/>
                <a:stretch>
                  <a:fillRect/>
                </a:stretch>
              </p:blipFill>
              <p:spPr>
                <a:xfrm>
                  <a:off x="9135292" y="1745302"/>
                  <a:ext cx="172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8" name="Ink 57">
                  <a:extLst>
                    <a:ext uri="{FF2B5EF4-FFF2-40B4-BE49-F238E27FC236}">
                      <a16:creationId xmlns:a16="http://schemas.microsoft.com/office/drawing/2014/main" id="{D3AED7CB-DAA6-C478-4156-FA2E1DABAD3C}"/>
                    </a:ext>
                  </a:extLst>
                </p14:cNvPr>
                <p14:cNvContentPartPr/>
                <p14:nvPr/>
              </p14:nvContentPartPr>
              <p14:xfrm>
                <a:off x="9340132" y="1859062"/>
                <a:ext cx="392400" cy="394920"/>
              </p14:xfrm>
            </p:contentPart>
          </mc:Choice>
          <mc:Fallback xmlns="">
            <p:pic>
              <p:nvPicPr>
                <p:cNvPr id="58" name="Ink 57">
                  <a:extLst>
                    <a:ext uri="{FF2B5EF4-FFF2-40B4-BE49-F238E27FC236}">
                      <a16:creationId xmlns:a16="http://schemas.microsoft.com/office/drawing/2014/main" id="{D3AED7CB-DAA6-C478-4156-FA2E1DABAD3C}"/>
                    </a:ext>
                  </a:extLst>
                </p:cNvPr>
                <p:cNvPicPr/>
                <p:nvPr/>
              </p:nvPicPr>
              <p:blipFill>
                <a:blip r:embed="rId103"/>
                <a:stretch>
                  <a:fillRect/>
                </a:stretch>
              </p:blipFill>
              <p:spPr>
                <a:xfrm>
                  <a:off x="9331492" y="1850422"/>
                  <a:ext cx="41004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4" name="Ink 83">
                  <a:extLst>
                    <a:ext uri="{FF2B5EF4-FFF2-40B4-BE49-F238E27FC236}">
                      <a16:creationId xmlns:a16="http://schemas.microsoft.com/office/drawing/2014/main" id="{A260877A-6E6C-B199-DC18-7063B413CDF3}"/>
                    </a:ext>
                  </a:extLst>
                </p14:cNvPr>
                <p14:cNvContentPartPr/>
                <p14:nvPr/>
              </p14:nvContentPartPr>
              <p14:xfrm>
                <a:off x="8167972" y="1161022"/>
                <a:ext cx="211680" cy="266760"/>
              </p14:xfrm>
            </p:contentPart>
          </mc:Choice>
          <mc:Fallback xmlns="">
            <p:pic>
              <p:nvPicPr>
                <p:cNvPr id="84" name="Ink 83">
                  <a:extLst>
                    <a:ext uri="{FF2B5EF4-FFF2-40B4-BE49-F238E27FC236}">
                      <a16:creationId xmlns:a16="http://schemas.microsoft.com/office/drawing/2014/main" id="{A260877A-6E6C-B199-DC18-7063B413CDF3}"/>
                    </a:ext>
                  </a:extLst>
                </p:cNvPr>
                <p:cNvPicPr/>
                <p:nvPr/>
              </p:nvPicPr>
              <p:blipFill>
                <a:blip r:embed="rId105"/>
                <a:stretch>
                  <a:fillRect/>
                </a:stretch>
              </p:blipFill>
              <p:spPr>
                <a:xfrm>
                  <a:off x="8158972" y="1152382"/>
                  <a:ext cx="2293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5" name="Ink 84">
                  <a:extLst>
                    <a:ext uri="{FF2B5EF4-FFF2-40B4-BE49-F238E27FC236}">
                      <a16:creationId xmlns:a16="http://schemas.microsoft.com/office/drawing/2014/main" id="{A7B8E9D0-71D9-79AD-D007-93D1159661B4}"/>
                    </a:ext>
                  </a:extLst>
                </p14:cNvPr>
                <p14:cNvContentPartPr/>
                <p14:nvPr/>
              </p14:nvContentPartPr>
              <p14:xfrm>
                <a:off x="8018932" y="1055902"/>
                <a:ext cx="586440" cy="529920"/>
              </p14:xfrm>
            </p:contentPart>
          </mc:Choice>
          <mc:Fallback xmlns="">
            <p:pic>
              <p:nvPicPr>
                <p:cNvPr id="85" name="Ink 84">
                  <a:extLst>
                    <a:ext uri="{FF2B5EF4-FFF2-40B4-BE49-F238E27FC236}">
                      <a16:creationId xmlns:a16="http://schemas.microsoft.com/office/drawing/2014/main" id="{A7B8E9D0-71D9-79AD-D007-93D1159661B4}"/>
                    </a:ext>
                  </a:extLst>
                </p:cNvPr>
                <p:cNvPicPr/>
                <p:nvPr/>
              </p:nvPicPr>
              <p:blipFill>
                <a:blip r:embed="rId107"/>
                <a:stretch>
                  <a:fillRect/>
                </a:stretch>
              </p:blipFill>
              <p:spPr>
                <a:xfrm>
                  <a:off x="8010292" y="1046902"/>
                  <a:ext cx="60408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5" name="Ink 64">
                  <a:extLst>
                    <a:ext uri="{FF2B5EF4-FFF2-40B4-BE49-F238E27FC236}">
                      <a16:creationId xmlns:a16="http://schemas.microsoft.com/office/drawing/2014/main" id="{0E71987E-63B5-5412-9F3A-1721F05B440E}"/>
                    </a:ext>
                  </a:extLst>
                </p14:cNvPr>
                <p14:cNvContentPartPr/>
                <p14:nvPr/>
              </p14:nvContentPartPr>
              <p14:xfrm>
                <a:off x="6375892" y="4415422"/>
                <a:ext cx="129960" cy="738000"/>
              </p14:xfrm>
            </p:contentPart>
          </mc:Choice>
          <mc:Fallback xmlns="">
            <p:pic>
              <p:nvPicPr>
                <p:cNvPr id="65" name="Ink 64">
                  <a:extLst>
                    <a:ext uri="{FF2B5EF4-FFF2-40B4-BE49-F238E27FC236}">
                      <a16:creationId xmlns:a16="http://schemas.microsoft.com/office/drawing/2014/main" id="{0E71987E-63B5-5412-9F3A-1721F05B440E}"/>
                    </a:ext>
                  </a:extLst>
                </p:cNvPr>
                <p:cNvPicPr/>
                <p:nvPr/>
              </p:nvPicPr>
              <p:blipFill>
                <a:blip r:embed="rId109"/>
                <a:stretch>
                  <a:fillRect/>
                </a:stretch>
              </p:blipFill>
              <p:spPr>
                <a:xfrm>
                  <a:off x="6366892" y="4406782"/>
                  <a:ext cx="147600" cy="755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6" name="Ink 65">
                  <a:extLst>
                    <a:ext uri="{FF2B5EF4-FFF2-40B4-BE49-F238E27FC236}">
                      <a16:creationId xmlns:a16="http://schemas.microsoft.com/office/drawing/2014/main" id="{F4196443-0E1A-1D98-E95D-E3328222E12B}"/>
                    </a:ext>
                  </a:extLst>
                </p14:cNvPr>
                <p14:cNvContentPartPr/>
                <p14:nvPr/>
              </p14:nvContentPartPr>
              <p14:xfrm>
                <a:off x="6338812" y="4020502"/>
                <a:ext cx="4796640" cy="1520280"/>
              </p14:xfrm>
            </p:contentPart>
          </mc:Choice>
          <mc:Fallback xmlns="">
            <p:pic>
              <p:nvPicPr>
                <p:cNvPr id="66" name="Ink 65">
                  <a:extLst>
                    <a:ext uri="{FF2B5EF4-FFF2-40B4-BE49-F238E27FC236}">
                      <a16:creationId xmlns:a16="http://schemas.microsoft.com/office/drawing/2014/main" id="{F4196443-0E1A-1D98-E95D-E3328222E12B}"/>
                    </a:ext>
                  </a:extLst>
                </p:cNvPr>
                <p:cNvPicPr/>
                <p:nvPr/>
              </p:nvPicPr>
              <p:blipFill>
                <a:blip r:embed="rId111"/>
                <a:stretch>
                  <a:fillRect/>
                </a:stretch>
              </p:blipFill>
              <p:spPr>
                <a:xfrm>
                  <a:off x="6329812" y="4011862"/>
                  <a:ext cx="4814280" cy="15379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7" name="Ink 66">
                  <a:extLst>
                    <a:ext uri="{FF2B5EF4-FFF2-40B4-BE49-F238E27FC236}">
                      <a16:creationId xmlns:a16="http://schemas.microsoft.com/office/drawing/2014/main" id="{81FC177A-A1EC-1524-3D19-0426B49998BB}"/>
                    </a:ext>
                  </a:extLst>
                </p14:cNvPr>
                <p14:cNvContentPartPr/>
                <p14:nvPr/>
              </p14:nvContentPartPr>
              <p14:xfrm>
                <a:off x="7818412" y="5003302"/>
                <a:ext cx="72360" cy="316440"/>
              </p14:xfrm>
            </p:contentPart>
          </mc:Choice>
          <mc:Fallback xmlns="">
            <p:pic>
              <p:nvPicPr>
                <p:cNvPr id="67" name="Ink 66">
                  <a:extLst>
                    <a:ext uri="{FF2B5EF4-FFF2-40B4-BE49-F238E27FC236}">
                      <a16:creationId xmlns:a16="http://schemas.microsoft.com/office/drawing/2014/main" id="{81FC177A-A1EC-1524-3D19-0426B49998BB}"/>
                    </a:ext>
                  </a:extLst>
                </p:cNvPr>
                <p:cNvPicPr/>
                <p:nvPr/>
              </p:nvPicPr>
              <p:blipFill>
                <a:blip r:embed="rId113"/>
                <a:stretch>
                  <a:fillRect/>
                </a:stretch>
              </p:blipFill>
              <p:spPr>
                <a:xfrm>
                  <a:off x="7809412" y="4994302"/>
                  <a:ext cx="9000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8" name="Ink 67">
                  <a:extLst>
                    <a:ext uri="{FF2B5EF4-FFF2-40B4-BE49-F238E27FC236}">
                      <a16:creationId xmlns:a16="http://schemas.microsoft.com/office/drawing/2014/main" id="{E7D6AE48-61E8-A158-C678-411A7D7C71FD}"/>
                    </a:ext>
                  </a:extLst>
                </p14:cNvPr>
                <p14:cNvContentPartPr/>
                <p14:nvPr/>
              </p14:nvContentPartPr>
              <p14:xfrm>
                <a:off x="7885012" y="5045422"/>
                <a:ext cx="161280" cy="240840"/>
              </p14:xfrm>
            </p:contentPart>
          </mc:Choice>
          <mc:Fallback xmlns="">
            <p:pic>
              <p:nvPicPr>
                <p:cNvPr id="68" name="Ink 67">
                  <a:extLst>
                    <a:ext uri="{FF2B5EF4-FFF2-40B4-BE49-F238E27FC236}">
                      <a16:creationId xmlns:a16="http://schemas.microsoft.com/office/drawing/2014/main" id="{E7D6AE48-61E8-A158-C678-411A7D7C71FD}"/>
                    </a:ext>
                  </a:extLst>
                </p:cNvPr>
                <p:cNvPicPr/>
                <p:nvPr/>
              </p:nvPicPr>
              <p:blipFill>
                <a:blip r:embed="rId115"/>
                <a:stretch>
                  <a:fillRect/>
                </a:stretch>
              </p:blipFill>
              <p:spPr>
                <a:xfrm>
                  <a:off x="7876012" y="5036782"/>
                  <a:ext cx="1789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9" name="Ink 68">
                  <a:extLst>
                    <a:ext uri="{FF2B5EF4-FFF2-40B4-BE49-F238E27FC236}">
                      <a16:creationId xmlns:a16="http://schemas.microsoft.com/office/drawing/2014/main" id="{AD9A7902-6A40-3F64-1C5D-66471FEFF467}"/>
                    </a:ext>
                  </a:extLst>
                </p14:cNvPr>
                <p14:cNvContentPartPr/>
                <p14:nvPr/>
              </p14:nvContentPartPr>
              <p14:xfrm>
                <a:off x="8149612" y="5046502"/>
                <a:ext cx="277920" cy="213480"/>
              </p14:xfrm>
            </p:contentPart>
          </mc:Choice>
          <mc:Fallback xmlns="">
            <p:pic>
              <p:nvPicPr>
                <p:cNvPr id="69" name="Ink 68">
                  <a:extLst>
                    <a:ext uri="{FF2B5EF4-FFF2-40B4-BE49-F238E27FC236}">
                      <a16:creationId xmlns:a16="http://schemas.microsoft.com/office/drawing/2014/main" id="{AD9A7902-6A40-3F64-1C5D-66471FEFF467}"/>
                    </a:ext>
                  </a:extLst>
                </p:cNvPr>
                <p:cNvPicPr/>
                <p:nvPr/>
              </p:nvPicPr>
              <p:blipFill>
                <a:blip r:embed="rId117"/>
                <a:stretch>
                  <a:fillRect/>
                </a:stretch>
              </p:blipFill>
              <p:spPr>
                <a:xfrm>
                  <a:off x="8140972" y="5037862"/>
                  <a:ext cx="2955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0" name="Ink 69">
                  <a:extLst>
                    <a:ext uri="{FF2B5EF4-FFF2-40B4-BE49-F238E27FC236}">
                      <a16:creationId xmlns:a16="http://schemas.microsoft.com/office/drawing/2014/main" id="{FC063615-2A3D-F3E4-8D61-5947BDD2373B}"/>
                    </a:ext>
                  </a:extLst>
                </p14:cNvPr>
                <p14:cNvContentPartPr/>
                <p14:nvPr/>
              </p14:nvContentPartPr>
              <p14:xfrm>
                <a:off x="8456332" y="5057302"/>
                <a:ext cx="151560" cy="203400"/>
              </p14:xfrm>
            </p:contentPart>
          </mc:Choice>
          <mc:Fallback xmlns="">
            <p:pic>
              <p:nvPicPr>
                <p:cNvPr id="70" name="Ink 69">
                  <a:extLst>
                    <a:ext uri="{FF2B5EF4-FFF2-40B4-BE49-F238E27FC236}">
                      <a16:creationId xmlns:a16="http://schemas.microsoft.com/office/drawing/2014/main" id="{FC063615-2A3D-F3E4-8D61-5947BDD2373B}"/>
                    </a:ext>
                  </a:extLst>
                </p:cNvPr>
                <p:cNvPicPr/>
                <p:nvPr/>
              </p:nvPicPr>
              <p:blipFill>
                <a:blip r:embed="rId119"/>
                <a:stretch>
                  <a:fillRect/>
                </a:stretch>
              </p:blipFill>
              <p:spPr>
                <a:xfrm>
                  <a:off x="8447692" y="5048662"/>
                  <a:ext cx="1692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1" name="Ink 70">
                  <a:extLst>
                    <a:ext uri="{FF2B5EF4-FFF2-40B4-BE49-F238E27FC236}">
                      <a16:creationId xmlns:a16="http://schemas.microsoft.com/office/drawing/2014/main" id="{4EF66474-6E86-D526-2811-83BBCDB21887}"/>
                    </a:ext>
                  </a:extLst>
                </p14:cNvPr>
                <p14:cNvContentPartPr/>
                <p14:nvPr/>
              </p14:nvContentPartPr>
              <p14:xfrm>
                <a:off x="8659372" y="5114542"/>
                <a:ext cx="119160" cy="146160"/>
              </p14:xfrm>
            </p:contentPart>
          </mc:Choice>
          <mc:Fallback xmlns="">
            <p:pic>
              <p:nvPicPr>
                <p:cNvPr id="71" name="Ink 70">
                  <a:extLst>
                    <a:ext uri="{FF2B5EF4-FFF2-40B4-BE49-F238E27FC236}">
                      <a16:creationId xmlns:a16="http://schemas.microsoft.com/office/drawing/2014/main" id="{4EF66474-6E86-D526-2811-83BBCDB21887}"/>
                    </a:ext>
                  </a:extLst>
                </p:cNvPr>
                <p:cNvPicPr/>
                <p:nvPr/>
              </p:nvPicPr>
              <p:blipFill>
                <a:blip r:embed="rId121"/>
                <a:stretch>
                  <a:fillRect/>
                </a:stretch>
              </p:blipFill>
              <p:spPr>
                <a:xfrm>
                  <a:off x="8650372" y="5105542"/>
                  <a:ext cx="1368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2" name="Ink 71">
                  <a:extLst>
                    <a:ext uri="{FF2B5EF4-FFF2-40B4-BE49-F238E27FC236}">
                      <a16:creationId xmlns:a16="http://schemas.microsoft.com/office/drawing/2014/main" id="{9F3DBAB5-F170-E46A-12D1-0B317BEA723C}"/>
                    </a:ext>
                  </a:extLst>
                </p14:cNvPr>
                <p14:cNvContentPartPr/>
                <p14:nvPr/>
              </p14:nvContentPartPr>
              <p14:xfrm>
                <a:off x="8659012" y="5037862"/>
                <a:ext cx="208440" cy="61920"/>
              </p14:xfrm>
            </p:contentPart>
          </mc:Choice>
          <mc:Fallback xmlns="">
            <p:pic>
              <p:nvPicPr>
                <p:cNvPr id="72" name="Ink 71">
                  <a:extLst>
                    <a:ext uri="{FF2B5EF4-FFF2-40B4-BE49-F238E27FC236}">
                      <a16:creationId xmlns:a16="http://schemas.microsoft.com/office/drawing/2014/main" id="{9F3DBAB5-F170-E46A-12D1-0B317BEA723C}"/>
                    </a:ext>
                  </a:extLst>
                </p:cNvPr>
                <p:cNvPicPr/>
                <p:nvPr/>
              </p:nvPicPr>
              <p:blipFill>
                <a:blip r:embed="rId123"/>
                <a:stretch>
                  <a:fillRect/>
                </a:stretch>
              </p:blipFill>
              <p:spPr>
                <a:xfrm>
                  <a:off x="8650012" y="5028862"/>
                  <a:ext cx="2260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3" name="Ink 72">
                  <a:extLst>
                    <a:ext uri="{FF2B5EF4-FFF2-40B4-BE49-F238E27FC236}">
                      <a16:creationId xmlns:a16="http://schemas.microsoft.com/office/drawing/2014/main" id="{850AA703-5B04-A247-B8DE-98BF6DA930E6}"/>
                    </a:ext>
                  </a:extLst>
                </p14:cNvPr>
                <p14:cNvContentPartPr/>
                <p14:nvPr/>
              </p14:nvContentPartPr>
              <p14:xfrm>
                <a:off x="9002812" y="5041102"/>
                <a:ext cx="206280" cy="202320"/>
              </p14:xfrm>
            </p:contentPart>
          </mc:Choice>
          <mc:Fallback xmlns="">
            <p:pic>
              <p:nvPicPr>
                <p:cNvPr id="73" name="Ink 72">
                  <a:extLst>
                    <a:ext uri="{FF2B5EF4-FFF2-40B4-BE49-F238E27FC236}">
                      <a16:creationId xmlns:a16="http://schemas.microsoft.com/office/drawing/2014/main" id="{850AA703-5B04-A247-B8DE-98BF6DA930E6}"/>
                    </a:ext>
                  </a:extLst>
                </p:cNvPr>
                <p:cNvPicPr/>
                <p:nvPr/>
              </p:nvPicPr>
              <p:blipFill>
                <a:blip r:embed="rId125"/>
                <a:stretch>
                  <a:fillRect/>
                </a:stretch>
              </p:blipFill>
              <p:spPr>
                <a:xfrm>
                  <a:off x="8993812" y="5032462"/>
                  <a:ext cx="2239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4" name="Ink 73">
                  <a:extLst>
                    <a:ext uri="{FF2B5EF4-FFF2-40B4-BE49-F238E27FC236}">
                      <a16:creationId xmlns:a16="http://schemas.microsoft.com/office/drawing/2014/main" id="{73C792E0-2591-79B8-DA1C-129AFC69FAB4}"/>
                    </a:ext>
                  </a:extLst>
                </p14:cNvPr>
                <p14:cNvContentPartPr/>
                <p14:nvPr/>
              </p14:nvContentPartPr>
              <p14:xfrm>
                <a:off x="9218812" y="5035702"/>
                <a:ext cx="330480" cy="258840"/>
              </p14:xfrm>
            </p:contentPart>
          </mc:Choice>
          <mc:Fallback xmlns="">
            <p:pic>
              <p:nvPicPr>
                <p:cNvPr id="74" name="Ink 73">
                  <a:extLst>
                    <a:ext uri="{FF2B5EF4-FFF2-40B4-BE49-F238E27FC236}">
                      <a16:creationId xmlns:a16="http://schemas.microsoft.com/office/drawing/2014/main" id="{73C792E0-2591-79B8-DA1C-129AFC69FAB4}"/>
                    </a:ext>
                  </a:extLst>
                </p:cNvPr>
                <p:cNvPicPr/>
                <p:nvPr/>
              </p:nvPicPr>
              <p:blipFill>
                <a:blip r:embed="rId127"/>
                <a:stretch>
                  <a:fillRect/>
                </a:stretch>
              </p:blipFill>
              <p:spPr>
                <a:xfrm>
                  <a:off x="9209812" y="5027062"/>
                  <a:ext cx="3481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5" name="Ink 74">
                  <a:extLst>
                    <a:ext uri="{FF2B5EF4-FFF2-40B4-BE49-F238E27FC236}">
                      <a16:creationId xmlns:a16="http://schemas.microsoft.com/office/drawing/2014/main" id="{E139A026-3F45-8F1B-5C44-EF4C0D3665A9}"/>
                    </a:ext>
                  </a:extLst>
                </p14:cNvPr>
                <p14:cNvContentPartPr/>
                <p14:nvPr/>
              </p14:nvContentPartPr>
              <p14:xfrm>
                <a:off x="9587092" y="5002942"/>
                <a:ext cx="267480" cy="193680"/>
              </p14:xfrm>
            </p:contentPart>
          </mc:Choice>
          <mc:Fallback xmlns="">
            <p:pic>
              <p:nvPicPr>
                <p:cNvPr id="75" name="Ink 74">
                  <a:extLst>
                    <a:ext uri="{FF2B5EF4-FFF2-40B4-BE49-F238E27FC236}">
                      <a16:creationId xmlns:a16="http://schemas.microsoft.com/office/drawing/2014/main" id="{E139A026-3F45-8F1B-5C44-EF4C0D3665A9}"/>
                    </a:ext>
                  </a:extLst>
                </p:cNvPr>
                <p:cNvPicPr/>
                <p:nvPr/>
              </p:nvPicPr>
              <p:blipFill>
                <a:blip r:embed="rId129"/>
                <a:stretch>
                  <a:fillRect/>
                </a:stretch>
              </p:blipFill>
              <p:spPr>
                <a:xfrm>
                  <a:off x="9578092" y="4993942"/>
                  <a:ext cx="2851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6" name="Ink 75">
                  <a:extLst>
                    <a:ext uri="{FF2B5EF4-FFF2-40B4-BE49-F238E27FC236}">
                      <a16:creationId xmlns:a16="http://schemas.microsoft.com/office/drawing/2014/main" id="{45DC8916-F3EF-1CC1-F9B1-7A92CB82AD2E}"/>
                    </a:ext>
                  </a:extLst>
                </p14:cNvPr>
                <p14:cNvContentPartPr/>
                <p14:nvPr/>
              </p14:nvContentPartPr>
              <p14:xfrm>
                <a:off x="9843412" y="4938862"/>
                <a:ext cx="104760" cy="226080"/>
              </p14:xfrm>
            </p:contentPart>
          </mc:Choice>
          <mc:Fallback xmlns="">
            <p:pic>
              <p:nvPicPr>
                <p:cNvPr id="76" name="Ink 75">
                  <a:extLst>
                    <a:ext uri="{FF2B5EF4-FFF2-40B4-BE49-F238E27FC236}">
                      <a16:creationId xmlns:a16="http://schemas.microsoft.com/office/drawing/2014/main" id="{45DC8916-F3EF-1CC1-F9B1-7A92CB82AD2E}"/>
                    </a:ext>
                  </a:extLst>
                </p:cNvPr>
                <p:cNvPicPr/>
                <p:nvPr/>
              </p:nvPicPr>
              <p:blipFill>
                <a:blip r:embed="rId131"/>
                <a:stretch>
                  <a:fillRect/>
                </a:stretch>
              </p:blipFill>
              <p:spPr>
                <a:xfrm>
                  <a:off x="9834412" y="4930222"/>
                  <a:ext cx="1224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7" name="Ink 76">
                  <a:extLst>
                    <a:ext uri="{FF2B5EF4-FFF2-40B4-BE49-F238E27FC236}">
                      <a16:creationId xmlns:a16="http://schemas.microsoft.com/office/drawing/2014/main" id="{99D2B128-5F39-5BF7-E52B-41E624316B21}"/>
                    </a:ext>
                  </a:extLst>
                </p14:cNvPr>
                <p14:cNvContentPartPr/>
                <p14:nvPr/>
              </p14:nvContentPartPr>
              <p14:xfrm>
                <a:off x="10002532" y="5000422"/>
                <a:ext cx="23760" cy="216360"/>
              </p14:xfrm>
            </p:contentPart>
          </mc:Choice>
          <mc:Fallback xmlns="">
            <p:pic>
              <p:nvPicPr>
                <p:cNvPr id="77" name="Ink 76">
                  <a:extLst>
                    <a:ext uri="{FF2B5EF4-FFF2-40B4-BE49-F238E27FC236}">
                      <a16:creationId xmlns:a16="http://schemas.microsoft.com/office/drawing/2014/main" id="{99D2B128-5F39-5BF7-E52B-41E624316B21}"/>
                    </a:ext>
                  </a:extLst>
                </p:cNvPr>
                <p:cNvPicPr/>
                <p:nvPr/>
              </p:nvPicPr>
              <p:blipFill>
                <a:blip r:embed="rId133"/>
                <a:stretch>
                  <a:fillRect/>
                </a:stretch>
              </p:blipFill>
              <p:spPr>
                <a:xfrm>
                  <a:off x="9993532" y="4991422"/>
                  <a:ext cx="414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8" name="Ink 77">
                  <a:extLst>
                    <a:ext uri="{FF2B5EF4-FFF2-40B4-BE49-F238E27FC236}">
                      <a16:creationId xmlns:a16="http://schemas.microsoft.com/office/drawing/2014/main" id="{0921A030-D2B2-540C-4EB1-3F915B00AE0B}"/>
                    </a:ext>
                  </a:extLst>
                </p14:cNvPr>
                <p14:cNvContentPartPr/>
                <p14:nvPr/>
              </p14:nvContentPartPr>
              <p14:xfrm>
                <a:off x="9992812" y="5009782"/>
                <a:ext cx="578160" cy="320040"/>
              </p14:xfrm>
            </p:contentPart>
          </mc:Choice>
          <mc:Fallback xmlns="">
            <p:pic>
              <p:nvPicPr>
                <p:cNvPr id="78" name="Ink 77">
                  <a:extLst>
                    <a:ext uri="{FF2B5EF4-FFF2-40B4-BE49-F238E27FC236}">
                      <a16:creationId xmlns:a16="http://schemas.microsoft.com/office/drawing/2014/main" id="{0921A030-D2B2-540C-4EB1-3F915B00AE0B}"/>
                    </a:ext>
                  </a:extLst>
                </p:cNvPr>
                <p:cNvPicPr/>
                <p:nvPr/>
              </p:nvPicPr>
              <p:blipFill>
                <a:blip r:embed="rId135"/>
                <a:stretch>
                  <a:fillRect/>
                </a:stretch>
              </p:blipFill>
              <p:spPr>
                <a:xfrm>
                  <a:off x="9984172" y="5000782"/>
                  <a:ext cx="59580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0" name="Ink 79">
                  <a:extLst>
                    <a:ext uri="{FF2B5EF4-FFF2-40B4-BE49-F238E27FC236}">
                      <a16:creationId xmlns:a16="http://schemas.microsoft.com/office/drawing/2014/main" id="{8336394B-2DCE-7A5C-8980-5DEBF2D3A216}"/>
                    </a:ext>
                  </a:extLst>
                </p14:cNvPr>
                <p14:cNvContentPartPr/>
                <p14:nvPr/>
              </p14:nvContentPartPr>
              <p14:xfrm>
                <a:off x="7267612" y="3299062"/>
                <a:ext cx="2930400" cy="1413360"/>
              </p14:xfrm>
            </p:contentPart>
          </mc:Choice>
          <mc:Fallback xmlns="">
            <p:pic>
              <p:nvPicPr>
                <p:cNvPr id="80" name="Ink 79">
                  <a:extLst>
                    <a:ext uri="{FF2B5EF4-FFF2-40B4-BE49-F238E27FC236}">
                      <a16:creationId xmlns:a16="http://schemas.microsoft.com/office/drawing/2014/main" id="{8336394B-2DCE-7A5C-8980-5DEBF2D3A216}"/>
                    </a:ext>
                  </a:extLst>
                </p:cNvPr>
                <p:cNvPicPr/>
                <p:nvPr/>
              </p:nvPicPr>
              <p:blipFill>
                <a:blip r:embed="rId137"/>
                <a:stretch>
                  <a:fillRect/>
                </a:stretch>
              </p:blipFill>
              <p:spPr>
                <a:xfrm>
                  <a:off x="7258972" y="3290422"/>
                  <a:ext cx="2948040" cy="1431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1" name="Ink 80">
                  <a:extLst>
                    <a:ext uri="{FF2B5EF4-FFF2-40B4-BE49-F238E27FC236}">
                      <a16:creationId xmlns:a16="http://schemas.microsoft.com/office/drawing/2014/main" id="{D55864ED-2DAC-E945-DF9E-25D8E0B602B6}"/>
                    </a:ext>
                  </a:extLst>
                </p14:cNvPr>
                <p14:cNvContentPartPr/>
                <p14:nvPr/>
              </p14:nvContentPartPr>
              <p14:xfrm>
                <a:off x="8161852" y="3845542"/>
                <a:ext cx="551520" cy="387720"/>
              </p14:xfrm>
            </p:contentPart>
          </mc:Choice>
          <mc:Fallback xmlns="">
            <p:pic>
              <p:nvPicPr>
                <p:cNvPr id="81" name="Ink 80">
                  <a:extLst>
                    <a:ext uri="{FF2B5EF4-FFF2-40B4-BE49-F238E27FC236}">
                      <a16:creationId xmlns:a16="http://schemas.microsoft.com/office/drawing/2014/main" id="{D55864ED-2DAC-E945-DF9E-25D8E0B602B6}"/>
                    </a:ext>
                  </a:extLst>
                </p:cNvPr>
                <p:cNvPicPr/>
                <p:nvPr/>
              </p:nvPicPr>
              <p:blipFill>
                <a:blip r:embed="rId139"/>
                <a:stretch>
                  <a:fillRect/>
                </a:stretch>
              </p:blipFill>
              <p:spPr>
                <a:xfrm>
                  <a:off x="8152852" y="3836542"/>
                  <a:ext cx="56916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2" name="Ink 81">
                  <a:extLst>
                    <a:ext uri="{FF2B5EF4-FFF2-40B4-BE49-F238E27FC236}">
                      <a16:creationId xmlns:a16="http://schemas.microsoft.com/office/drawing/2014/main" id="{1019088B-9477-8696-10BB-1311F8A64399}"/>
                    </a:ext>
                  </a:extLst>
                </p14:cNvPr>
                <p14:cNvContentPartPr/>
                <p14:nvPr/>
              </p14:nvContentPartPr>
              <p14:xfrm>
                <a:off x="8726332" y="3981262"/>
                <a:ext cx="213480" cy="244440"/>
              </p14:xfrm>
            </p:contentPart>
          </mc:Choice>
          <mc:Fallback xmlns="">
            <p:pic>
              <p:nvPicPr>
                <p:cNvPr id="82" name="Ink 81">
                  <a:extLst>
                    <a:ext uri="{FF2B5EF4-FFF2-40B4-BE49-F238E27FC236}">
                      <a16:creationId xmlns:a16="http://schemas.microsoft.com/office/drawing/2014/main" id="{1019088B-9477-8696-10BB-1311F8A64399}"/>
                    </a:ext>
                  </a:extLst>
                </p:cNvPr>
                <p:cNvPicPr/>
                <p:nvPr/>
              </p:nvPicPr>
              <p:blipFill>
                <a:blip r:embed="rId141"/>
                <a:stretch>
                  <a:fillRect/>
                </a:stretch>
              </p:blipFill>
              <p:spPr>
                <a:xfrm>
                  <a:off x="8717692" y="3972262"/>
                  <a:ext cx="23112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7" name="Ink 86">
                  <a:extLst>
                    <a:ext uri="{FF2B5EF4-FFF2-40B4-BE49-F238E27FC236}">
                      <a16:creationId xmlns:a16="http://schemas.microsoft.com/office/drawing/2014/main" id="{9A86C275-ABB1-E0D1-F938-DBEB6CDDD2D6}"/>
                    </a:ext>
                  </a:extLst>
                </p14:cNvPr>
                <p14:cNvContentPartPr/>
                <p14:nvPr/>
              </p14:nvContentPartPr>
              <p14:xfrm>
                <a:off x="8567212" y="5413342"/>
                <a:ext cx="271800" cy="42840"/>
              </p14:xfrm>
            </p:contentPart>
          </mc:Choice>
          <mc:Fallback xmlns="">
            <p:pic>
              <p:nvPicPr>
                <p:cNvPr id="87" name="Ink 86">
                  <a:extLst>
                    <a:ext uri="{FF2B5EF4-FFF2-40B4-BE49-F238E27FC236}">
                      <a16:creationId xmlns:a16="http://schemas.microsoft.com/office/drawing/2014/main" id="{9A86C275-ABB1-E0D1-F938-DBEB6CDDD2D6}"/>
                    </a:ext>
                  </a:extLst>
                </p:cNvPr>
                <p:cNvPicPr/>
                <p:nvPr/>
              </p:nvPicPr>
              <p:blipFill>
                <a:blip r:embed="rId143"/>
                <a:stretch>
                  <a:fillRect/>
                </a:stretch>
              </p:blipFill>
              <p:spPr>
                <a:xfrm>
                  <a:off x="8558212" y="5404702"/>
                  <a:ext cx="28944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8" name="Ink 87">
                  <a:extLst>
                    <a:ext uri="{FF2B5EF4-FFF2-40B4-BE49-F238E27FC236}">
                      <a16:creationId xmlns:a16="http://schemas.microsoft.com/office/drawing/2014/main" id="{EEB080C8-EC5A-C99E-D8A3-E8143CC730E8}"/>
                    </a:ext>
                  </a:extLst>
                </p14:cNvPr>
                <p14:cNvContentPartPr/>
                <p14:nvPr/>
              </p14:nvContentPartPr>
              <p14:xfrm>
                <a:off x="8628412" y="5456542"/>
                <a:ext cx="285480" cy="42480"/>
              </p14:xfrm>
            </p:contentPart>
          </mc:Choice>
          <mc:Fallback xmlns="">
            <p:pic>
              <p:nvPicPr>
                <p:cNvPr id="88" name="Ink 87">
                  <a:extLst>
                    <a:ext uri="{FF2B5EF4-FFF2-40B4-BE49-F238E27FC236}">
                      <a16:creationId xmlns:a16="http://schemas.microsoft.com/office/drawing/2014/main" id="{EEB080C8-EC5A-C99E-D8A3-E8143CC730E8}"/>
                    </a:ext>
                  </a:extLst>
                </p:cNvPr>
                <p:cNvPicPr/>
                <p:nvPr/>
              </p:nvPicPr>
              <p:blipFill>
                <a:blip r:embed="rId145"/>
                <a:stretch>
                  <a:fillRect/>
                </a:stretch>
              </p:blipFill>
              <p:spPr>
                <a:xfrm>
                  <a:off x="8619412" y="5447542"/>
                  <a:ext cx="3031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0" name="Ink 89">
                  <a:extLst>
                    <a:ext uri="{FF2B5EF4-FFF2-40B4-BE49-F238E27FC236}">
                      <a16:creationId xmlns:a16="http://schemas.microsoft.com/office/drawing/2014/main" id="{84C6B602-0500-58B5-BE64-874A118E837E}"/>
                    </a:ext>
                  </a:extLst>
                </p14:cNvPr>
                <p14:cNvContentPartPr/>
                <p14:nvPr/>
              </p14:nvContentPartPr>
              <p14:xfrm>
                <a:off x="10492492" y="318486"/>
                <a:ext cx="186480" cy="214560"/>
              </p14:xfrm>
            </p:contentPart>
          </mc:Choice>
          <mc:Fallback xmlns="">
            <p:pic>
              <p:nvPicPr>
                <p:cNvPr id="90" name="Ink 89">
                  <a:extLst>
                    <a:ext uri="{FF2B5EF4-FFF2-40B4-BE49-F238E27FC236}">
                      <a16:creationId xmlns:a16="http://schemas.microsoft.com/office/drawing/2014/main" id="{84C6B602-0500-58B5-BE64-874A118E837E}"/>
                    </a:ext>
                  </a:extLst>
                </p:cNvPr>
                <p:cNvPicPr/>
                <p:nvPr/>
              </p:nvPicPr>
              <p:blipFill>
                <a:blip r:embed="rId147"/>
                <a:stretch>
                  <a:fillRect/>
                </a:stretch>
              </p:blipFill>
              <p:spPr>
                <a:xfrm>
                  <a:off x="10483492" y="309486"/>
                  <a:ext cx="2041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1" name="Ink 90">
                  <a:extLst>
                    <a:ext uri="{FF2B5EF4-FFF2-40B4-BE49-F238E27FC236}">
                      <a16:creationId xmlns:a16="http://schemas.microsoft.com/office/drawing/2014/main" id="{0362666A-DF68-B736-C864-BC75FB6F1B2B}"/>
                    </a:ext>
                  </a:extLst>
                </p14:cNvPr>
                <p14:cNvContentPartPr/>
                <p14:nvPr/>
              </p14:nvContentPartPr>
              <p14:xfrm>
                <a:off x="10763932" y="339006"/>
                <a:ext cx="191520" cy="193680"/>
              </p14:xfrm>
            </p:contentPart>
          </mc:Choice>
          <mc:Fallback xmlns="">
            <p:pic>
              <p:nvPicPr>
                <p:cNvPr id="91" name="Ink 90">
                  <a:extLst>
                    <a:ext uri="{FF2B5EF4-FFF2-40B4-BE49-F238E27FC236}">
                      <a16:creationId xmlns:a16="http://schemas.microsoft.com/office/drawing/2014/main" id="{0362666A-DF68-B736-C864-BC75FB6F1B2B}"/>
                    </a:ext>
                  </a:extLst>
                </p:cNvPr>
                <p:cNvPicPr/>
                <p:nvPr/>
              </p:nvPicPr>
              <p:blipFill>
                <a:blip r:embed="rId149"/>
                <a:stretch>
                  <a:fillRect/>
                </a:stretch>
              </p:blipFill>
              <p:spPr>
                <a:xfrm>
                  <a:off x="10754932" y="330006"/>
                  <a:ext cx="2091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2" name="Ink 91">
                  <a:extLst>
                    <a:ext uri="{FF2B5EF4-FFF2-40B4-BE49-F238E27FC236}">
                      <a16:creationId xmlns:a16="http://schemas.microsoft.com/office/drawing/2014/main" id="{631713E6-43A9-34E2-23BB-C5106A4D89BE}"/>
                    </a:ext>
                  </a:extLst>
                </p14:cNvPr>
                <p14:cNvContentPartPr/>
                <p14:nvPr/>
              </p14:nvContentPartPr>
              <p14:xfrm>
                <a:off x="10809292" y="348726"/>
                <a:ext cx="283680" cy="214560"/>
              </p14:xfrm>
            </p:contentPart>
          </mc:Choice>
          <mc:Fallback xmlns="">
            <p:pic>
              <p:nvPicPr>
                <p:cNvPr id="92" name="Ink 91">
                  <a:extLst>
                    <a:ext uri="{FF2B5EF4-FFF2-40B4-BE49-F238E27FC236}">
                      <a16:creationId xmlns:a16="http://schemas.microsoft.com/office/drawing/2014/main" id="{631713E6-43A9-34E2-23BB-C5106A4D89BE}"/>
                    </a:ext>
                  </a:extLst>
                </p:cNvPr>
                <p:cNvPicPr/>
                <p:nvPr/>
              </p:nvPicPr>
              <p:blipFill>
                <a:blip r:embed="rId151"/>
                <a:stretch>
                  <a:fillRect/>
                </a:stretch>
              </p:blipFill>
              <p:spPr>
                <a:xfrm>
                  <a:off x="10800292" y="339726"/>
                  <a:ext cx="3013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4ADE52B9-D7BD-DE30-3196-1169DFB9A56A}"/>
                    </a:ext>
                  </a:extLst>
                </p14:cNvPr>
                <p14:cNvContentPartPr/>
                <p14:nvPr/>
              </p14:nvContentPartPr>
              <p14:xfrm>
                <a:off x="10502212" y="619086"/>
                <a:ext cx="1116720" cy="712800"/>
              </p14:xfrm>
            </p:contentPart>
          </mc:Choice>
          <mc:Fallback xmlns="">
            <p:pic>
              <p:nvPicPr>
                <p:cNvPr id="93" name="Ink 92">
                  <a:extLst>
                    <a:ext uri="{FF2B5EF4-FFF2-40B4-BE49-F238E27FC236}">
                      <a16:creationId xmlns:a16="http://schemas.microsoft.com/office/drawing/2014/main" id="{4ADE52B9-D7BD-DE30-3196-1169DFB9A56A}"/>
                    </a:ext>
                  </a:extLst>
                </p:cNvPr>
                <p:cNvPicPr/>
                <p:nvPr/>
              </p:nvPicPr>
              <p:blipFill>
                <a:blip r:embed="rId153"/>
                <a:stretch>
                  <a:fillRect/>
                </a:stretch>
              </p:blipFill>
              <p:spPr>
                <a:xfrm>
                  <a:off x="10493212" y="610086"/>
                  <a:ext cx="1134360" cy="7304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1730CD0B-1832-42E2-E8CB-4108D5B487E7}"/>
                    </a:ext>
                  </a:extLst>
                </p14:cNvPr>
                <p14:cNvContentPartPr/>
                <p14:nvPr/>
              </p14:nvContentPartPr>
              <p14:xfrm>
                <a:off x="10632892" y="778342"/>
                <a:ext cx="689400" cy="415080"/>
              </p14:xfrm>
            </p:contentPart>
          </mc:Choice>
          <mc:Fallback xmlns="">
            <p:pic>
              <p:nvPicPr>
                <p:cNvPr id="94" name="Ink 93">
                  <a:extLst>
                    <a:ext uri="{FF2B5EF4-FFF2-40B4-BE49-F238E27FC236}">
                      <a16:creationId xmlns:a16="http://schemas.microsoft.com/office/drawing/2014/main" id="{1730CD0B-1832-42E2-E8CB-4108D5B487E7}"/>
                    </a:ext>
                  </a:extLst>
                </p:cNvPr>
                <p:cNvPicPr/>
                <p:nvPr/>
              </p:nvPicPr>
              <p:blipFill>
                <a:blip r:embed="rId155"/>
                <a:stretch>
                  <a:fillRect/>
                </a:stretch>
              </p:blipFill>
              <p:spPr>
                <a:xfrm>
                  <a:off x="10623892" y="769702"/>
                  <a:ext cx="70704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8AFDDDA2-D621-ADDB-DFFC-31A91157DF9D}"/>
                    </a:ext>
                  </a:extLst>
                </p14:cNvPr>
                <p14:cNvContentPartPr/>
                <p14:nvPr/>
              </p14:nvContentPartPr>
              <p14:xfrm>
                <a:off x="10320052" y="1206742"/>
                <a:ext cx="897480" cy="3440880"/>
              </p14:xfrm>
            </p:contentPart>
          </mc:Choice>
          <mc:Fallback xmlns="">
            <p:pic>
              <p:nvPicPr>
                <p:cNvPr id="95" name="Ink 94">
                  <a:extLst>
                    <a:ext uri="{FF2B5EF4-FFF2-40B4-BE49-F238E27FC236}">
                      <a16:creationId xmlns:a16="http://schemas.microsoft.com/office/drawing/2014/main" id="{8AFDDDA2-D621-ADDB-DFFC-31A91157DF9D}"/>
                    </a:ext>
                  </a:extLst>
                </p:cNvPr>
                <p:cNvPicPr/>
                <p:nvPr/>
              </p:nvPicPr>
              <p:blipFill>
                <a:blip r:embed="rId157"/>
                <a:stretch>
                  <a:fillRect/>
                </a:stretch>
              </p:blipFill>
              <p:spPr>
                <a:xfrm>
                  <a:off x="10311412" y="1197742"/>
                  <a:ext cx="915120" cy="34585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642801EB-F8F8-483D-C0D1-924607F1A796}"/>
                    </a:ext>
                  </a:extLst>
                </p14:cNvPr>
                <p14:cNvContentPartPr/>
                <p14:nvPr/>
              </p14:nvContentPartPr>
              <p14:xfrm>
                <a:off x="10261372" y="4584262"/>
                <a:ext cx="162000" cy="110880"/>
              </p14:xfrm>
            </p:contentPart>
          </mc:Choice>
          <mc:Fallback xmlns="">
            <p:pic>
              <p:nvPicPr>
                <p:cNvPr id="96" name="Ink 95">
                  <a:extLst>
                    <a:ext uri="{FF2B5EF4-FFF2-40B4-BE49-F238E27FC236}">
                      <a16:creationId xmlns:a16="http://schemas.microsoft.com/office/drawing/2014/main" id="{642801EB-F8F8-483D-C0D1-924607F1A796}"/>
                    </a:ext>
                  </a:extLst>
                </p:cNvPr>
                <p:cNvPicPr/>
                <p:nvPr/>
              </p:nvPicPr>
              <p:blipFill>
                <a:blip r:embed="rId159"/>
                <a:stretch>
                  <a:fillRect/>
                </a:stretch>
              </p:blipFill>
              <p:spPr>
                <a:xfrm>
                  <a:off x="10252372" y="4575262"/>
                  <a:ext cx="1796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8" name="Ink 97">
                  <a:extLst>
                    <a:ext uri="{FF2B5EF4-FFF2-40B4-BE49-F238E27FC236}">
                      <a16:creationId xmlns:a16="http://schemas.microsoft.com/office/drawing/2014/main" id="{55EFA16A-EE2D-561A-15DE-CD8A9DFDCDED}"/>
                    </a:ext>
                  </a:extLst>
                </p14:cNvPr>
                <p14:cNvContentPartPr/>
                <p14:nvPr/>
              </p14:nvContentPartPr>
              <p14:xfrm>
                <a:off x="9923692" y="2199262"/>
                <a:ext cx="105840" cy="187920"/>
              </p14:xfrm>
            </p:contentPart>
          </mc:Choice>
          <mc:Fallback xmlns="">
            <p:pic>
              <p:nvPicPr>
                <p:cNvPr id="98" name="Ink 97">
                  <a:extLst>
                    <a:ext uri="{FF2B5EF4-FFF2-40B4-BE49-F238E27FC236}">
                      <a16:creationId xmlns:a16="http://schemas.microsoft.com/office/drawing/2014/main" id="{55EFA16A-EE2D-561A-15DE-CD8A9DFDCDED}"/>
                    </a:ext>
                  </a:extLst>
                </p:cNvPr>
                <p:cNvPicPr/>
                <p:nvPr/>
              </p:nvPicPr>
              <p:blipFill>
                <a:blip r:embed="rId161"/>
                <a:stretch>
                  <a:fillRect/>
                </a:stretch>
              </p:blipFill>
              <p:spPr>
                <a:xfrm>
                  <a:off x="9914692" y="2190622"/>
                  <a:ext cx="1234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9" name="Ink 98">
                  <a:extLst>
                    <a:ext uri="{FF2B5EF4-FFF2-40B4-BE49-F238E27FC236}">
                      <a16:creationId xmlns:a16="http://schemas.microsoft.com/office/drawing/2014/main" id="{79CAE474-8911-5C6B-F918-DAEBEF4C0A81}"/>
                    </a:ext>
                  </a:extLst>
                </p14:cNvPr>
                <p14:cNvContentPartPr/>
                <p14:nvPr/>
              </p14:nvContentPartPr>
              <p14:xfrm>
                <a:off x="10039972" y="2206102"/>
                <a:ext cx="57240" cy="144000"/>
              </p14:xfrm>
            </p:contentPart>
          </mc:Choice>
          <mc:Fallback xmlns="">
            <p:pic>
              <p:nvPicPr>
                <p:cNvPr id="99" name="Ink 98">
                  <a:extLst>
                    <a:ext uri="{FF2B5EF4-FFF2-40B4-BE49-F238E27FC236}">
                      <a16:creationId xmlns:a16="http://schemas.microsoft.com/office/drawing/2014/main" id="{79CAE474-8911-5C6B-F918-DAEBEF4C0A81}"/>
                    </a:ext>
                  </a:extLst>
                </p:cNvPr>
                <p:cNvPicPr/>
                <p:nvPr/>
              </p:nvPicPr>
              <p:blipFill>
                <a:blip r:embed="rId163"/>
                <a:stretch>
                  <a:fillRect/>
                </a:stretch>
              </p:blipFill>
              <p:spPr>
                <a:xfrm>
                  <a:off x="10030972" y="2197102"/>
                  <a:ext cx="748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0" name="Ink 99">
                  <a:extLst>
                    <a:ext uri="{FF2B5EF4-FFF2-40B4-BE49-F238E27FC236}">
                      <a16:creationId xmlns:a16="http://schemas.microsoft.com/office/drawing/2014/main" id="{AC6E17EE-6F66-71D7-22F8-41C88E0DEBAC}"/>
                    </a:ext>
                  </a:extLst>
                </p14:cNvPr>
                <p14:cNvContentPartPr/>
                <p14:nvPr/>
              </p14:nvContentPartPr>
              <p14:xfrm>
                <a:off x="10053292" y="2257942"/>
                <a:ext cx="288000" cy="103680"/>
              </p14:xfrm>
            </p:contentPart>
          </mc:Choice>
          <mc:Fallback xmlns="">
            <p:pic>
              <p:nvPicPr>
                <p:cNvPr id="100" name="Ink 99">
                  <a:extLst>
                    <a:ext uri="{FF2B5EF4-FFF2-40B4-BE49-F238E27FC236}">
                      <a16:creationId xmlns:a16="http://schemas.microsoft.com/office/drawing/2014/main" id="{AC6E17EE-6F66-71D7-22F8-41C88E0DEBAC}"/>
                    </a:ext>
                  </a:extLst>
                </p:cNvPr>
                <p:cNvPicPr/>
                <p:nvPr/>
              </p:nvPicPr>
              <p:blipFill>
                <a:blip r:embed="rId165"/>
                <a:stretch>
                  <a:fillRect/>
                </a:stretch>
              </p:blipFill>
              <p:spPr>
                <a:xfrm>
                  <a:off x="10044652" y="2248942"/>
                  <a:ext cx="3056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1" name="Ink 100">
                  <a:extLst>
                    <a:ext uri="{FF2B5EF4-FFF2-40B4-BE49-F238E27FC236}">
                      <a16:creationId xmlns:a16="http://schemas.microsoft.com/office/drawing/2014/main" id="{1B838644-2DEE-32A8-480D-26DAD9B66E21}"/>
                    </a:ext>
                  </a:extLst>
                </p14:cNvPr>
                <p14:cNvContentPartPr/>
                <p14:nvPr/>
              </p14:nvContentPartPr>
              <p14:xfrm>
                <a:off x="10389532" y="2271262"/>
                <a:ext cx="111240" cy="134280"/>
              </p14:xfrm>
            </p:contentPart>
          </mc:Choice>
          <mc:Fallback xmlns="">
            <p:pic>
              <p:nvPicPr>
                <p:cNvPr id="101" name="Ink 100">
                  <a:extLst>
                    <a:ext uri="{FF2B5EF4-FFF2-40B4-BE49-F238E27FC236}">
                      <a16:creationId xmlns:a16="http://schemas.microsoft.com/office/drawing/2014/main" id="{1B838644-2DEE-32A8-480D-26DAD9B66E21}"/>
                    </a:ext>
                  </a:extLst>
                </p:cNvPr>
                <p:cNvPicPr/>
                <p:nvPr/>
              </p:nvPicPr>
              <p:blipFill>
                <a:blip r:embed="rId167"/>
                <a:stretch>
                  <a:fillRect/>
                </a:stretch>
              </p:blipFill>
              <p:spPr>
                <a:xfrm>
                  <a:off x="10380892" y="2262622"/>
                  <a:ext cx="1288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2" name="Ink 101">
                  <a:extLst>
                    <a:ext uri="{FF2B5EF4-FFF2-40B4-BE49-F238E27FC236}">
                      <a16:creationId xmlns:a16="http://schemas.microsoft.com/office/drawing/2014/main" id="{FBF3C251-F0E8-CAB8-D1CE-14293FB2933A}"/>
                    </a:ext>
                  </a:extLst>
                </p14:cNvPr>
                <p14:cNvContentPartPr/>
                <p14:nvPr/>
              </p14:nvContentPartPr>
              <p14:xfrm>
                <a:off x="10414372" y="2238502"/>
                <a:ext cx="233280" cy="90720"/>
              </p14:xfrm>
            </p:contentPart>
          </mc:Choice>
          <mc:Fallback xmlns="">
            <p:pic>
              <p:nvPicPr>
                <p:cNvPr id="102" name="Ink 101">
                  <a:extLst>
                    <a:ext uri="{FF2B5EF4-FFF2-40B4-BE49-F238E27FC236}">
                      <a16:creationId xmlns:a16="http://schemas.microsoft.com/office/drawing/2014/main" id="{FBF3C251-F0E8-CAB8-D1CE-14293FB2933A}"/>
                    </a:ext>
                  </a:extLst>
                </p:cNvPr>
                <p:cNvPicPr/>
                <p:nvPr/>
              </p:nvPicPr>
              <p:blipFill>
                <a:blip r:embed="rId169"/>
                <a:stretch>
                  <a:fillRect/>
                </a:stretch>
              </p:blipFill>
              <p:spPr>
                <a:xfrm>
                  <a:off x="10405372" y="2229502"/>
                  <a:ext cx="25092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3" name="Ink 102">
                  <a:extLst>
                    <a:ext uri="{FF2B5EF4-FFF2-40B4-BE49-F238E27FC236}">
                      <a16:creationId xmlns:a16="http://schemas.microsoft.com/office/drawing/2014/main" id="{8DBE3185-9434-BF94-2656-9B2C25CA33DF}"/>
                    </a:ext>
                  </a:extLst>
                </p14:cNvPr>
                <p14:cNvContentPartPr/>
                <p14:nvPr/>
              </p14:nvContentPartPr>
              <p14:xfrm>
                <a:off x="10696252" y="2189902"/>
                <a:ext cx="97920" cy="169200"/>
              </p14:xfrm>
            </p:contentPart>
          </mc:Choice>
          <mc:Fallback xmlns="">
            <p:pic>
              <p:nvPicPr>
                <p:cNvPr id="103" name="Ink 102">
                  <a:extLst>
                    <a:ext uri="{FF2B5EF4-FFF2-40B4-BE49-F238E27FC236}">
                      <a16:creationId xmlns:a16="http://schemas.microsoft.com/office/drawing/2014/main" id="{8DBE3185-9434-BF94-2656-9B2C25CA33DF}"/>
                    </a:ext>
                  </a:extLst>
                </p:cNvPr>
                <p:cNvPicPr/>
                <p:nvPr/>
              </p:nvPicPr>
              <p:blipFill>
                <a:blip r:embed="rId171"/>
                <a:stretch>
                  <a:fillRect/>
                </a:stretch>
              </p:blipFill>
              <p:spPr>
                <a:xfrm>
                  <a:off x="10687612" y="2180902"/>
                  <a:ext cx="1155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4" name="Ink 103">
                  <a:extLst>
                    <a:ext uri="{FF2B5EF4-FFF2-40B4-BE49-F238E27FC236}">
                      <a16:creationId xmlns:a16="http://schemas.microsoft.com/office/drawing/2014/main" id="{39CFBBD2-799A-AEA7-9571-F2EB9E11482E}"/>
                    </a:ext>
                  </a:extLst>
                </p14:cNvPr>
                <p14:cNvContentPartPr/>
                <p14:nvPr/>
              </p14:nvContentPartPr>
              <p14:xfrm>
                <a:off x="10830172" y="2176942"/>
                <a:ext cx="554040" cy="234360"/>
              </p14:xfrm>
            </p:contentPart>
          </mc:Choice>
          <mc:Fallback xmlns="">
            <p:pic>
              <p:nvPicPr>
                <p:cNvPr id="104" name="Ink 103">
                  <a:extLst>
                    <a:ext uri="{FF2B5EF4-FFF2-40B4-BE49-F238E27FC236}">
                      <a16:creationId xmlns:a16="http://schemas.microsoft.com/office/drawing/2014/main" id="{39CFBBD2-799A-AEA7-9571-F2EB9E11482E}"/>
                    </a:ext>
                  </a:extLst>
                </p:cNvPr>
                <p:cNvPicPr/>
                <p:nvPr/>
              </p:nvPicPr>
              <p:blipFill>
                <a:blip r:embed="rId173"/>
                <a:stretch>
                  <a:fillRect/>
                </a:stretch>
              </p:blipFill>
              <p:spPr>
                <a:xfrm>
                  <a:off x="10821532" y="2168302"/>
                  <a:ext cx="5716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5" name="Ink 104">
                  <a:extLst>
                    <a:ext uri="{FF2B5EF4-FFF2-40B4-BE49-F238E27FC236}">
                      <a16:creationId xmlns:a16="http://schemas.microsoft.com/office/drawing/2014/main" id="{6B4CC393-E5FE-7C96-A5AE-884D3AD952DC}"/>
                    </a:ext>
                  </a:extLst>
                </p14:cNvPr>
                <p14:cNvContentPartPr/>
                <p14:nvPr/>
              </p14:nvContentPartPr>
              <p14:xfrm>
                <a:off x="11379172" y="2044462"/>
                <a:ext cx="18360" cy="72720"/>
              </p14:xfrm>
            </p:contentPart>
          </mc:Choice>
          <mc:Fallback xmlns="">
            <p:pic>
              <p:nvPicPr>
                <p:cNvPr id="105" name="Ink 104">
                  <a:extLst>
                    <a:ext uri="{FF2B5EF4-FFF2-40B4-BE49-F238E27FC236}">
                      <a16:creationId xmlns:a16="http://schemas.microsoft.com/office/drawing/2014/main" id="{6B4CC393-E5FE-7C96-A5AE-884D3AD952DC}"/>
                    </a:ext>
                  </a:extLst>
                </p:cNvPr>
                <p:cNvPicPr/>
                <p:nvPr/>
              </p:nvPicPr>
              <p:blipFill>
                <a:blip r:embed="rId175"/>
                <a:stretch>
                  <a:fillRect/>
                </a:stretch>
              </p:blipFill>
              <p:spPr>
                <a:xfrm>
                  <a:off x="11370172" y="2035822"/>
                  <a:ext cx="360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6" name="Ink 105">
                  <a:extLst>
                    <a:ext uri="{FF2B5EF4-FFF2-40B4-BE49-F238E27FC236}">
                      <a16:creationId xmlns:a16="http://schemas.microsoft.com/office/drawing/2014/main" id="{FBD50772-A3A2-A94E-4DE5-FB6B6C7BE095}"/>
                    </a:ext>
                  </a:extLst>
                </p14:cNvPr>
                <p14:cNvContentPartPr/>
                <p14:nvPr/>
              </p14:nvContentPartPr>
              <p14:xfrm>
                <a:off x="9969412" y="2376742"/>
                <a:ext cx="1444320" cy="84240"/>
              </p14:xfrm>
            </p:contentPart>
          </mc:Choice>
          <mc:Fallback xmlns="">
            <p:pic>
              <p:nvPicPr>
                <p:cNvPr id="106" name="Ink 105">
                  <a:extLst>
                    <a:ext uri="{FF2B5EF4-FFF2-40B4-BE49-F238E27FC236}">
                      <a16:creationId xmlns:a16="http://schemas.microsoft.com/office/drawing/2014/main" id="{FBD50772-A3A2-A94E-4DE5-FB6B6C7BE095}"/>
                    </a:ext>
                  </a:extLst>
                </p:cNvPr>
                <p:cNvPicPr/>
                <p:nvPr/>
              </p:nvPicPr>
              <p:blipFill>
                <a:blip r:embed="rId177"/>
                <a:stretch>
                  <a:fillRect/>
                </a:stretch>
              </p:blipFill>
              <p:spPr>
                <a:xfrm>
                  <a:off x="9960772" y="2368102"/>
                  <a:ext cx="14619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7" name="Ink 106">
                  <a:extLst>
                    <a:ext uri="{FF2B5EF4-FFF2-40B4-BE49-F238E27FC236}">
                      <a16:creationId xmlns:a16="http://schemas.microsoft.com/office/drawing/2014/main" id="{3A87EEEB-D681-0D0D-EA8C-280843DCF532}"/>
                    </a:ext>
                  </a:extLst>
                </p14:cNvPr>
                <p14:cNvContentPartPr/>
                <p14:nvPr/>
              </p14:nvContentPartPr>
              <p14:xfrm>
                <a:off x="10034572" y="1922422"/>
                <a:ext cx="350280" cy="149760"/>
              </p14:xfrm>
            </p:contentPart>
          </mc:Choice>
          <mc:Fallback xmlns="">
            <p:pic>
              <p:nvPicPr>
                <p:cNvPr id="107" name="Ink 106">
                  <a:extLst>
                    <a:ext uri="{FF2B5EF4-FFF2-40B4-BE49-F238E27FC236}">
                      <a16:creationId xmlns:a16="http://schemas.microsoft.com/office/drawing/2014/main" id="{3A87EEEB-D681-0D0D-EA8C-280843DCF532}"/>
                    </a:ext>
                  </a:extLst>
                </p:cNvPr>
                <p:cNvPicPr/>
                <p:nvPr/>
              </p:nvPicPr>
              <p:blipFill>
                <a:blip r:embed="rId179"/>
                <a:stretch>
                  <a:fillRect/>
                </a:stretch>
              </p:blipFill>
              <p:spPr>
                <a:xfrm>
                  <a:off x="10025932" y="1913782"/>
                  <a:ext cx="367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9" name="Ink 108">
                  <a:extLst>
                    <a:ext uri="{FF2B5EF4-FFF2-40B4-BE49-F238E27FC236}">
                      <a16:creationId xmlns:a16="http://schemas.microsoft.com/office/drawing/2014/main" id="{7B36B1DA-9B93-BEA5-C4EA-E7B83898A186}"/>
                    </a:ext>
                  </a:extLst>
                </p14:cNvPr>
                <p14:cNvContentPartPr/>
                <p14:nvPr/>
              </p14:nvContentPartPr>
              <p14:xfrm>
                <a:off x="10428772" y="1847542"/>
                <a:ext cx="531720" cy="217440"/>
              </p14:xfrm>
            </p:contentPart>
          </mc:Choice>
          <mc:Fallback xmlns="">
            <p:pic>
              <p:nvPicPr>
                <p:cNvPr id="109" name="Ink 108">
                  <a:extLst>
                    <a:ext uri="{FF2B5EF4-FFF2-40B4-BE49-F238E27FC236}">
                      <a16:creationId xmlns:a16="http://schemas.microsoft.com/office/drawing/2014/main" id="{7B36B1DA-9B93-BEA5-C4EA-E7B83898A186}"/>
                    </a:ext>
                  </a:extLst>
                </p:cNvPr>
                <p:cNvPicPr/>
                <p:nvPr/>
              </p:nvPicPr>
              <p:blipFill>
                <a:blip r:embed="rId181"/>
                <a:stretch>
                  <a:fillRect/>
                </a:stretch>
              </p:blipFill>
              <p:spPr>
                <a:xfrm>
                  <a:off x="10420132" y="1838902"/>
                  <a:ext cx="5493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0" name="Ink 109">
                  <a:extLst>
                    <a:ext uri="{FF2B5EF4-FFF2-40B4-BE49-F238E27FC236}">
                      <a16:creationId xmlns:a16="http://schemas.microsoft.com/office/drawing/2014/main" id="{021D3FBC-F9EA-E72A-A59B-38C7F5CA0F72}"/>
                    </a:ext>
                  </a:extLst>
                </p14:cNvPr>
                <p14:cNvContentPartPr/>
                <p14:nvPr/>
              </p14:nvContentPartPr>
              <p14:xfrm>
                <a:off x="11040772" y="1920262"/>
                <a:ext cx="162360" cy="149760"/>
              </p14:xfrm>
            </p:contentPart>
          </mc:Choice>
          <mc:Fallback xmlns="">
            <p:pic>
              <p:nvPicPr>
                <p:cNvPr id="110" name="Ink 109">
                  <a:extLst>
                    <a:ext uri="{FF2B5EF4-FFF2-40B4-BE49-F238E27FC236}">
                      <a16:creationId xmlns:a16="http://schemas.microsoft.com/office/drawing/2014/main" id="{021D3FBC-F9EA-E72A-A59B-38C7F5CA0F72}"/>
                    </a:ext>
                  </a:extLst>
                </p:cNvPr>
                <p:cNvPicPr/>
                <p:nvPr/>
              </p:nvPicPr>
              <p:blipFill>
                <a:blip r:embed="rId183"/>
                <a:stretch>
                  <a:fillRect/>
                </a:stretch>
              </p:blipFill>
              <p:spPr>
                <a:xfrm>
                  <a:off x="11031772" y="1911622"/>
                  <a:ext cx="1800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1" name="Ink 110">
                  <a:extLst>
                    <a:ext uri="{FF2B5EF4-FFF2-40B4-BE49-F238E27FC236}">
                      <a16:creationId xmlns:a16="http://schemas.microsoft.com/office/drawing/2014/main" id="{D2CBEADC-2225-0F13-8F57-1C77BCB33FE6}"/>
                    </a:ext>
                  </a:extLst>
                </p14:cNvPr>
                <p14:cNvContentPartPr/>
                <p14:nvPr/>
              </p14:nvContentPartPr>
              <p14:xfrm>
                <a:off x="10033492" y="2107462"/>
                <a:ext cx="1217520" cy="46800"/>
              </p14:xfrm>
            </p:contentPart>
          </mc:Choice>
          <mc:Fallback xmlns="">
            <p:pic>
              <p:nvPicPr>
                <p:cNvPr id="111" name="Ink 110">
                  <a:extLst>
                    <a:ext uri="{FF2B5EF4-FFF2-40B4-BE49-F238E27FC236}">
                      <a16:creationId xmlns:a16="http://schemas.microsoft.com/office/drawing/2014/main" id="{D2CBEADC-2225-0F13-8F57-1C77BCB33FE6}"/>
                    </a:ext>
                  </a:extLst>
                </p:cNvPr>
                <p:cNvPicPr/>
                <p:nvPr/>
              </p:nvPicPr>
              <p:blipFill>
                <a:blip r:embed="rId185"/>
                <a:stretch>
                  <a:fillRect/>
                </a:stretch>
              </p:blipFill>
              <p:spPr>
                <a:xfrm>
                  <a:off x="10024852" y="2098462"/>
                  <a:ext cx="123516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3" name="Ink 112">
                  <a:extLst>
                    <a:ext uri="{FF2B5EF4-FFF2-40B4-BE49-F238E27FC236}">
                      <a16:creationId xmlns:a16="http://schemas.microsoft.com/office/drawing/2014/main" id="{A86CD93C-37AF-362B-EEC5-6CE6768BDADF}"/>
                    </a:ext>
                  </a:extLst>
                </p14:cNvPr>
                <p14:cNvContentPartPr/>
                <p14:nvPr/>
              </p14:nvContentPartPr>
              <p14:xfrm>
                <a:off x="9517972" y="1626502"/>
                <a:ext cx="2027160" cy="1258200"/>
              </p14:xfrm>
            </p:contentPart>
          </mc:Choice>
          <mc:Fallback xmlns="">
            <p:pic>
              <p:nvPicPr>
                <p:cNvPr id="113" name="Ink 112">
                  <a:extLst>
                    <a:ext uri="{FF2B5EF4-FFF2-40B4-BE49-F238E27FC236}">
                      <a16:creationId xmlns:a16="http://schemas.microsoft.com/office/drawing/2014/main" id="{A86CD93C-37AF-362B-EEC5-6CE6768BDADF}"/>
                    </a:ext>
                  </a:extLst>
                </p:cNvPr>
                <p:cNvPicPr/>
                <p:nvPr/>
              </p:nvPicPr>
              <p:blipFill>
                <a:blip r:embed="rId187"/>
                <a:stretch>
                  <a:fillRect/>
                </a:stretch>
              </p:blipFill>
              <p:spPr>
                <a:xfrm>
                  <a:off x="9508972" y="1617502"/>
                  <a:ext cx="2044800" cy="12758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5" name="Ink 114">
                  <a:extLst>
                    <a:ext uri="{FF2B5EF4-FFF2-40B4-BE49-F238E27FC236}">
                      <a16:creationId xmlns:a16="http://schemas.microsoft.com/office/drawing/2014/main" id="{0F4BD920-5098-21D4-A6BB-5AE164609ED1}"/>
                    </a:ext>
                  </a:extLst>
                </p14:cNvPr>
                <p14:cNvContentPartPr/>
                <p14:nvPr/>
              </p14:nvContentPartPr>
              <p14:xfrm>
                <a:off x="10236892" y="2571862"/>
                <a:ext cx="281160" cy="234360"/>
              </p14:xfrm>
            </p:contentPart>
          </mc:Choice>
          <mc:Fallback xmlns="">
            <p:pic>
              <p:nvPicPr>
                <p:cNvPr id="115" name="Ink 114">
                  <a:extLst>
                    <a:ext uri="{FF2B5EF4-FFF2-40B4-BE49-F238E27FC236}">
                      <a16:creationId xmlns:a16="http://schemas.microsoft.com/office/drawing/2014/main" id="{0F4BD920-5098-21D4-A6BB-5AE164609ED1}"/>
                    </a:ext>
                  </a:extLst>
                </p:cNvPr>
                <p:cNvPicPr/>
                <p:nvPr/>
              </p:nvPicPr>
              <p:blipFill>
                <a:blip r:embed="rId189"/>
                <a:stretch>
                  <a:fillRect/>
                </a:stretch>
              </p:blipFill>
              <p:spPr>
                <a:xfrm>
                  <a:off x="10227892" y="2562862"/>
                  <a:ext cx="2988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6" name="Ink 115">
                  <a:extLst>
                    <a:ext uri="{FF2B5EF4-FFF2-40B4-BE49-F238E27FC236}">
                      <a16:creationId xmlns:a16="http://schemas.microsoft.com/office/drawing/2014/main" id="{4812130C-0C84-82C1-A351-559CAB72B613}"/>
                    </a:ext>
                  </a:extLst>
                </p14:cNvPr>
                <p14:cNvContentPartPr/>
                <p14:nvPr/>
              </p14:nvContentPartPr>
              <p14:xfrm>
                <a:off x="10409692" y="2679862"/>
                <a:ext cx="262440" cy="110160"/>
              </p14:xfrm>
            </p:contentPart>
          </mc:Choice>
          <mc:Fallback xmlns="">
            <p:pic>
              <p:nvPicPr>
                <p:cNvPr id="116" name="Ink 115">
                  <a:extLst>
                    <a:ext uri="{FF2B5EF4-FFF2-40B4-BE49-F238E27FC236}">
                      <a16:creationId xmlns:a16="http://schemas.microsoft.com/office/drawing/2014/main" id="{4812130C-0C84-82C1-A351-559CAB72B613}"/>
                    </a:ext>
                  </a:extLst>
                </p:cNvPr>
                <p:cNvPicPr/>
                <p:nvPr/>
              </p:nvPicPr>
              <p:blipFill>
                <a:blip r:embed="rId191"/>
                <a:stretch>
                  <a:fillRect/>
                </a:stretch>
              </p:blipFill>
              <p:spPr>
                <a:xfrm>
                  <a:off x="10400692" y="2670862"/>
                  <a:ext cx="2800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7" name="Ink 116">
                  <a:extLst>
                    <a:ext uri="{FF2B5EF4-FFF2-40B4-BE49-F238E27FC236}">
                      <a16:creationId xmlns:a16="http://schemas.microsoft.com/office/drawing/2014/main" id="{6FFCE796-BBA8-003A-0D83-ACCA9B76AB03}"/>
                    </a:ext>
                  </a:extLst>
                </p14:cNvPr>
                <p14:cNvContentPartPr/>
                <p14:nvPr/>
              </p14:nvContentPartPr>
              <p14:xfrm>
                <a:off x="10654492" y="2544862"/>
                <a:ext cx="18000" cy="45000"/>
              </p14:xfrm>
            </p:contentPart>
          </mc:Choice>
          <mc:Fallback xmlns="">
            <p:pic>
              <p:nvPicPr>
                <p:cNvPr id="117" name="Ink 116">
                  <a:extLst>
                    <a:ext uri="{FF2B5EF4-FFF2-40B4-BE49-F238E27FC236}">
                      <a16:creationId xmlns:a16="http://schemas.microsoft.com/office/drawing/2014/main" id="{6FFCE796-BBA8-003A-0D83-ACCA9B76AB03}"/>
                    </a:ext>
                  </a:extLst>
                </p:cNvPr>
                <p:cNvPicPr/>
                <p:nvPr/>
              </p:nvPicPr>
              <p:blipFill>
                <a:blip r:embed="rId193"/>
                <a:stretch>
                  <a:fillRect/>
                </a:stretch>
              </p:blipFill>
              <p:spPr>
                <a:xfrm>
                  <a:off x="10645492" y="2535862"/>
                  <a:ext cx="356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8" name="Ink 117">
                  <a:extLst>
                    <a:ext uri="{FF2B5EF4-FFF2-40B4-BE49-F238E27FC236}">
                      <a16:creationId xmlns:a16="http://schemas.microsoft.com/office/drawing/2014/main" id="{1029CBC0-368D-D016-8E29-1C0AA821B81C}"/>
                    </a:ext>
                  </a:extLst>
                </p14:cNvPr>
                <p14:cNvContentPartPr/>
                <p14:nvPr/>
              </p14:nvContentPartPr>
              <p14:xfrm>
                <a:off x="10714972" y="2557822"/>
                <a:ext cx="115560" cy="331560"/>
              </p14:xfrm>
            </p:contentPart>
          </mc:Choice>
          <mc:Fallback xmlns="">
            <p:pic>
              <p:nvPicPr>
                <p:cNvPr id="118" name="Ink 117">
                  <a:extLst>
                    <a:ext uri="{FF2B5EF4-FFF2-40B4-BE49-F238E27FC236}">
                      <a16:creationId xmlns:a16="http://schemas.microsoft.com/office/drawing/2014/main" id="{1029CBC0-368D-D016-8E29-1C0AA821B81C}"/>
                    </a:ext>
                  </a:extLst>
                </p:cNvPr>
                <p:cNvPicPr/>
                <p:nvPr/>
              </p:nvPicPr>
              <p:blipFill>
                <a:blip r:embed="rId195"/>
                <a:stretch>
                  <a:fillRect/>
                </a:stretch>
              </p:blipFill>
              <p:spPr>
                <a:xfrm>
                  <a:off x="10705972" y="2549182"/>
                  <a:ext cx="133200" cy="349200"/>
                </a:xfrm>
                <a:prstGeom prst="rect">
                  <a:avLst/>
                </a:prstGeom>
              </p:spPr>
            </p:pic>
          </mc:Fallback>
        </mc:AlternateContent>
      </p:grpSp>
    </p:spTree>
    <p:extLst>
      <p:ext uri="{BB962C8B-B14F-4D97-AF65-F5344CB8AC3E}">
        <p14:creationId xmlns:p14="http://schemas.microsoft.com/office/powerpoint/2010/main" val="498148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Structure of the Fiori App</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
        <p:nvSpPr>
          <p:cNvPr id="15" name="Google Shape;1784;p99">
            <a:extLst>
              <a:ext uri="{FF2B5EF4-FFF2-40B4-BE49-F238E27FC236}">
                <a16:creationId xmlns:a16="http://schemas.microsoft.com/office/drawing/2014/main" id="{D066BECC-1B37-00D9-A221-842A63DFF0A3}"/>
              </a:ext>
            </a:extLst>
          </p:cNvPr>
          <p:cNvSpPr txBox="1"/>
          <p:nvPr/>
        </p:nvSpPr>
        <p:spPr>
          <a:xfrm>
            <a:off x="258169" y="769187"/>
            <a:ext cx="11806237" cy="34162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Currently you are testing the Fiori App by using the standard preview option in eclipse tool. Will our end user have the ability and skill to open eclipse tool, go to package and search BIMP and then open preview and that too in production system.</a:t>
            </a:r>
            <a:endParaRPr dirty="0"/>
          </a:p>
          <a:p>
            <a:pPr marL="285750" marR="0" lvl="0" indent="-285750" algn="l" rtl="0">
              <a:spcBef>
                <a:spcPts val="0"/>
              </a:spcBef>
              <a:spcAft>
                <a:spcPts val="0"/>
              </a:spcAft>
              <a:buClr>
                <a:schemeClr val="dk1"/>
              </a:buClr>
              <a:buSzPts val="1800"/>
              <a:buFont typeface="Arial"/>
              <a:buChar char="•"/>
            </a:pPr>
            <a:endParaRPr lang="en-US"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All the Fiori apps which we create in BTP will be called MTA – Multi target application, they are deployed with </a:t>
            </a:r>
            <a:r>
              <a:rPr lang="en-US" sz="1800" dirty="0" err="1">
                <a:solidFill>
                  <a:schemeClr val="dk1"/>
                </a:solidFill>
                <a:latin typeface="Calibri"/>
                <a:ea typeface="Calibri"/>
                <a:cs typeface="Calibri"/>
                <a:sym typeface="Calibri"/>
              </a:rPr>
              <a:t>mta.yml</a:t>
            </a:r>
            <a:r>
              <a:rPr lang="en-US" sz="1800" dirty="0">
                <a:solidFill>
                  <a:schemeClr val="dk1"/>
                </a:solidFill>
                <a:latin typeface="Calibri"/>
                <a:ea typeface="Calibri"/>
                <a:cs typeface="Calibri"/>
                <a:sym typeface="Calibri"/>
              </a:rPr>
              <a:t> file. Which will contain the configuration for the Fiori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In SAP BTP, there is a storage space called </a:t>
            </a:r>
            <a:r>
              <a:rPr lang="en-US" sz="1800" b="1" dirty="0">
                <a:solidFill>
                  <a:schemeClr val="dk1"/>
                </a:solidFill>
                <a:latin typeface="Calibri"/>
                <a:ea typeface="Calibri"/>
                <a:cs typeface="Calibri"/>
                <a:sym typeface="Calibri"/>
              </a:rPr>
              <a:t>html-5-repository</a:t>
            </a:r>
            <a:r>
              <a:rPr lang="en-US" sz="1800" dirty="0">
                <a:solidFill>
                  <a:schemeClr val="dk1"/>
                </a:solidFill>
                <a:latin typeface="Calibri"/>
                <a:ea typeface="Calibri"/>
                <a:cs typeface="Calibri"/>
                <a:sym typeface="Calibri"/>
              </a:rPr>
              <a:t> where the BTP will store our Fiori apps.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When we deploy our app, there is </a:t>
            </a:r>
            <a:r>
              <a:rPr lang="en-US" sz="1800" b="1" dirty="0">
                <a:solidFill>
                  <a:schemeClr val="dk1"/>
                </a:solidFill>
                <a:latin typeface="Calibri"/>
                <a:ea typeface="Calibri"/>
                <a:cs typeface="Calibri"/>
                <a:sym typeface="Calibri"/>
              </a:rPr>
              <a:t>html5-deployer</a:t>
            </a:r>
            <a:r>
              <a:rPr lang="en-US" sz="1800" dirty="0">
                <a:solidFill>
                  <a:schemeClr val="dk1"/>
                </a:solidFill>
                <a:latin typeface="Calibri"/>
                <a:ea typeface="Calibri"/>
                <a:cs typeface="Calibri"/>
                <a:sym typeface="Calibri"/>
              </a:rPr>
              <a:t> which will take our app from BAS tool and </a:t>
            </a:r>
            <a:r>
              <a:rPr lang="en-US" sz="1800" dirty="0" err="1">
                <a:solidFill>
                  <a:schemeClr val="dk1"/>
                </a:solidFill>
                <a:latin typeface="Calibri"/>
                <a:ea typeface="Calibri"/>
                <a:cs typeface="Calibri"/>
                <a:sym typeface="Calibri"/>
              </a:rPr>
              <a:t>deployes</a:t>
            </a:r>
            <a:r>
              <a:rPr lang="en-US" sz="1800" dirty="0">
                <a:solidFill>
                  <a:schemeClr val="dk1"/>
                </a:solidFill>
                <a:latin typeface="Calibri"/>
                <a:ea typeface="Calibri"/>
                <a:cs typeface="Calibri"/>
                <a:sym typeface="Calibri"/>
              </a:rPr>
              <a:t> it to the HTML5 Repository (Design time)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When we run the app, there is a service called </a:t>
            </a:r>
            <a:r>
              <a:rPr lang="en-US" sz="1800" b="1" dirty="0">
                <a:solidFill>
                  <a:schemeClr val="dk1"/>
                </a:solidFill>
                <a:latin typeface="Calibri"/>
                <a:ea typeface="Calibri"/>
                <a:cs typeface="Calibri"/>
                <a:sym typeface="Calibri"/>
              </a:rPr>
              <a:t>html5-rt</a:t>
            </a:r>
            <a:r>
              <a:rPr lang="en-US" sz="1800" dirty="0">
                <a:solidFill>
                  <a:schemeClr val="dk1"/>
                </a:solidFill>
                <a:latin typeface="Calibri"/>
                <a:ea typeface="Calibri"/>
                <a:cs typeface="Calibri"/>
                <a:sym typeface="Calibri"/>
              </a:rPr>
              <a:t> (runtime) service which will load our app from the repository in the build </a:t>
            </a:r>
            <a:r>
              <a:rPr lang="en-US" sz="1800" dirty="0" err="1">
                <a:solidFill>
                  <a:schemeClr val="dk1"/>
                </a:solidFill>
                <a:latin typeface="Calibri"/>
                <a:ea typeface="Calibri"/>
                <a:cs typeface="Calibri"/>
                <a:sym typeface="Calibri"/>
              </a:rPr>
              <a:t>workzone</a:t>
            </a:r>
            <a:r>
              <a:rPr lang="en-US" sz="1800" dirty="0">
                <a:solidFill>
                  <a:schemeClr val="dk1"/>
                </a:solidFill>
                <a:latin typeface="Calibri"/>
                <a:ea typeface="Calibri"/>
                <a:cs typeface="Calibri"/>
                <a:sym typeface="Calibri"/>
              </a:rPr>
              <a:t>.</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Apart from that the application will contain a </a:t>
            </a:r>
            <a:r>
              <a:rPr lang="en-US" sz="1800" b="1" dirty="0">
                <a:solidFill>
                  <a:schemeClr val="dk1"/>
                </a:solidFill>
                <a:latin typeface="Calibri"/>
                <a:ea typeface="Calibri"/>
                <a:cs typeface="Calibri"/>
                <a:sym typeface="Calibri"/>
              </a:rPr>
              <a:t>connectivity</a:t>
            </a:r>
            <a:r>
              <a:rPr lang="en-US" sz="1800" dirty="0">
                <a:solidFill>
                  <a:schemeClr val="dk1"/>
                </a:solidFill>
                <a:latin typeface="Calibri"/>
                <a:ea typeface="Calibri"/>
                <a:cs typeface="Calibri"/>
                <a:sym typeface="Calibri"/>
              </a:rPr>
              <a:t> service to communicate with our abap on cloud system.</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And a </a:t>
            </a:r>
            <a:r>
              <a:rPr lang="en-US" sz="1800" b="1" dirty="0">
                <a:solidFill>
                  <a:schemeClr val="dk1"/>
                </a:solidFill>
                <a:latin typeface="Calibri"/>
                <a:ea typeface="Calibri"/>
                <a:cs typeface="Calibri"/>
                <a:sym typeface="Calibri"/>
              </a:rPr>
              <a:t>destination </a:t>
            </a:r>
            <a:r>
              <a:rPr lang="en-US" sz="1800" dirty="0">
                <a:solidFill>
                  <a:schemeClr val="dk1"/>
                </a:solidFill>
                <a:latin typeface="Calibri"/>
                <a:ea typeface="Calibri"/>
                <a:cs typeface="Calibri"/>
                <a:sym typeface="Calibri"/>
              </a:rPr>
              <a:t>service which will read the destination (RFC) of AOC system to access data in Fiori.</a:t>
            </a:r>
            <a:endParaRPr dirty="0"/>
          </a:p>
        </p:txBody>
      </p:sp>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E097C468-B5B5-02CD-5910-87FBD7CD3B5F}"/>
                  </a:ext>
                </a:extLst>
              </p14:cNvPr>
              <p14:cNvContentPartPr/>
              <p14:nvPr/>
            </p14:nvContentPartPr>
            <p14:xfrm>
              <a:off x="4841932" y="2448742"/>
              <a:ext cx="688320" cy="24120"/>
            </p14:xfrm>
          </p:contentPart>
        </mc:Choice>
        <mc:Fallback xmlns="">
          <p:pic>
            <p:nvPicPr>
              <p:cNvPr id="2" name="Ink 1">
                <a:extLst>
                  <a:ext uri="{FF2B5EF4-FFF2-40B4-BE49-F238E27FC236}">
                    <a16:creationId xmlns:a16="http://schemas.microsoft.com/office/drawing/2014/main" id="{E097C468-B5B5-02CD-5910-87FBD7CD3B5F}"/>
                  </a:ext>
                </a:extLst>
              </p:cNvPr>
              <p:cNvPicPr/>
              <p:nvPr/>
            </p:nvPicPr>
            <p:blipFill>
              <a:blip r:embed="rId8"/>
              <a:stretch>
                <a:fillRect/>
              </a:stretch>
            </p:blipFill>
            <p:spPr>
              <a:xfrm>
                <a:off x="4832932" y="2439742"/>
                <a:ext cx="7059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26C72FFD-7A68-8374-2E61-A3EE621AB5C5}"/>
                  </a:ext>
                </a:extLst>
              </p14:cNvPr>
              <p14:cNvContentPartPr/>
              <p14:nvPr/>
            </p14:nvContentPartPr>
            <p14:xfrm>
              <a:off x="5204092" y="3270622"/>
              <a:ext cx="471240" cy="360"/>
            </p14:xfrm>
          </p:contentPart>
        </mc:Choice>
        <mc:Fallback xmlns="">
          <p:pic>
            <p:nvPicPr>
              <p:cNvPr id="4" name="Ink 3">
                <a:extLst>
                  <a:ext uri="{FF2B5EF4-FFF2-40B4-BE49-F238E27FC236}">
                    <a16:creationId xmlns:a16="http://schemas.microsoft.com/office/drawing/2014/main" id="{26C72FFD-7A68-8374-2E61-A3EE621AB5C5}"/>
                  </a:ext>
                </a:extLst>
              </p:cNvPr>
              <p:cNvPicPr/>
              <p:nvPr/>
            </p:nvPicPr>
            <p:blipFill>
              <a:blip r:embed="rId10"/>
              <a:stretch>
                <a:fillRect/>
              </a:stretch>
            </p:blipFill>
            <p:spPr>
              <a:xfrm>
                <a:off x="5195452" y="3261982"/>
                <a:ext cx="488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0BD8BF78-DCA0-5DB0-9DC5-AA2F6E33681E}"/>
                  </a:ext>
                </a:extLst>
              </p14:cNvPr>
              <p14:cNvContentPartPr/>
              <p14:nvPr/>
            </p14:nvContentPartPr>
            <p14:xfrm>
              <a:off x="5081332" y="3847702"/>
              <a:ext cx="586080" cy="12960"/>
            </p14:xfrm>
          </p:contentPart>
        </mc:Choice>
        <mc:Fallback xmlns="">
          <p:pic>
            <p:nvPicPr>
              <p:cNvPr id="5" name="Ink 4">
                <a:extLst>
                  <a:ext uri="{FF2B5EF4-FFF2-40B4-BE49-F238E27FC236}">
                    <a16:creationId xmlns:a16="http://schemas.microsoft.com/office/drawing/2014/main" id="{0BD8BF78-DCA0-5DB0-9DC5-AA2F6E33681E}"/>
                  </a:ext>
                </a:extLst>
              </p:cNvPr>
              <p:cNvPicPr/>
              <p:nvPr/>
            </p:nvPicPr>
            <p:blipFill>
              <a:blip r:embed="rId12"/>
              <a:stretch>
                <a:fillRect/>
              </a:stretch>
            </p:blipFill>
            <p:spPr>
              <a:xfrm>
                <a:off x="5072332" y="3838702"/>
                <a:ext cx="603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0B970F6F-4380-4F29-629F-C35CCF23F39E}"/>
                  </a:ext>
                </a:extLst>
              </p14:cNvPr>
              <p14:cNvContentPartPr/>
              <p14:nvPr/>
            </p14:nvContentPartPr>
            <p14:xfrm>
              <a:off x="1834852" y="4160902"/>
              <a:ext cx="819360" cy="33480"/>
            </p14:xfrm>
          </p:contentPart>
        </mc:Choice>
        <mc:Fallback xmlns="">
          <p:pic>
            <p:nvPicPr>
              <p:cNvPr id="6" name="Ink 5">
                <a:extLst>
                  <a:ext uri="{FF2B5EF4-FFF2-40B4-BE49-F238E27FC236}">
                    <a16:creationId xmlns:a16="http://schemas.microsoft.com/office/drawing/2014/main" id="{0B970F6F-4380-4F29-629F-C35CCF23F39E}"/>
                  </a:ext>
                </a:extLst>
              </p:cNvPr>
              <p:cNvPicPr/>
              <p:nvPr/>
            </p:nvPicPr>
            <p:blipFill>
              <a:blip r:embed="rId14"/>
              <a:stretch>
                <a:fillRect/>
              </a:stretch>
            </p:blipFill>
            <p:spPr>
              <a:xfrm>
                <a:off x="1825852" y="4151902"/>
                <a:ext cx="837000" cy="51120"/>
              </a:xfrm>
              <a:prstGeom prst="rect">
                <a:avLst/>
              </a:prstGeom>
            </p:spPr>
          </p:pic>
        </mc:Fallback>
      </mc:AlternateContent>
    </p:spTree>
    <p:extLst>
      <p:ext uri="{BB962C8B-B14F-4D97-AF65-F5344CB8AC3E}">
        <p14:creationId xmlns:p14="http://schemas.microsoft.com/office/powerpoint/2010/main" val="3427854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Architecture</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3076" name="Picture 4" descr="Build and Deploy UI5 Freestyle Applications to SAP... - SAP Community">
            <a:extLst>
              <a:ext uri="{FF2B5EF4-FFF2-40B4-BE49-F238E27FC236}">
                <a16:creationId xmlns:a16="http://schemas.microsoft.com/office/drawing/2014/main" id="{688F8252-8736-0CE9-3D02-4CC8E7FFAF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008" y="1019096"/>
            <a:ext cx="11172144" cy="510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3702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Tools and Services to Deliver the App</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
        <p:nvSpPr>
          <p:cNvPr id="3" name="TextBox 2">
            <a:extLst>
              <a:ext uri="{FF2B5EF4-FFF2-40B4-BE49-F238E27FC236}">
                <a16:creationId xmlns:a16="http://schemas.microsoft.com/office/drawing/2014/main" id="{F131C131-2300-C883-3271-E2D57BBC02D2}"/>
              </a:ext>
            </a:extLst>
          </p:cNvPr>
          <p:cNvSpPr txBox="1"/>
          <p:nvPr/>
        </p:nvSpPr>
        <p:spPr>
          <a:xfrm>
            <a:off x="288291" y="803937"/>
            <a:ext cx="11445485" cy="2246769"/>
          </a:xfrm>
          <a:prstGeom prst="rect">
            <a:avLst/>
          </a:prstGeom>
          <a:noFill/>
        </p:spPr>
        <p:txBody>
          <a:bodyPr wrap="square">
            <a:spAutoFit/>
          </a:bodyPr>
          <a:lstStyle/>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Business Application Studio – It is a multi cloud development tool which allows developers to build, test, package, deploy, and manage end to end Fiori applications.</a:t>
            </a:r>
            <a:endParaRPr lang="en-US" sz="2000" dirty="0"/>
          </a:p>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SAP build work zone (aka </a:t>
            </a:r>
            <a:r>
              <a:rPr lang="en-US" sz="2000" dirty="0" err="1">
                <a:solidFill>
                  <a:schemeClr val="dk1"/>
                </a:solidFill>
                <a:latin typeface="Calibri"/>
                <a:ea typeface="Calibri"/>
                <a:cs typeface="Calibri"/>
                <a:sym typeface="Calibri"/>
              </a:rPr>
              <a:t>cFLP</a:t>
            </a:r>
            <a:r>
              <a:rPr lang="en-US" sz="2000" dirty="0">
                <a:solidFill>
                  <a:schemeClr val="dk1"/>
                </a:solidFill>
                <a:latin typeface="Calibri"/>
                <a:ea typeface="Calibri"/>
                <a:cs typeface="Calibri"/>
                <a:sym typeface="Calibri"/>
              </a:rPr>
              <a:t> in BTP) – it helps us to configure a site called Fiori launchpad in the cloud. All the Fiori Apps which you build in BTP will be accessed via this build </a:t>
            </a:r>
            <a:r>
              <a:rPr lang="en-US" sz="2000" dirty="0" err="1">
                <a:solidFill>
                  <a:schemeClr val="dk1"/>
                </a:solidFill>
                <a:latin typeface="Calibri"/>
                <a:ea typeface="Calibri"/>
                <a:cs typeface="Calibri"/>
                <a:sym typeface="Calibri"/>
              </a:rPr>
              <a:t>workzone</a:t>
            </a:r>
            <a:r>
              <a:rPr lang="en-US" sz="2000" dirty="0">
                <a:solidFill>
                  <a:schemeClr val="dk1"/>
                </a:solidFill>
                <a:latin typeface="Calibri"/>
                <a:ea typeface="Calibri"/>
                <a:cs typeface="Calibri"/>
                <a:sym typeface="Calibri"/>
              </a:rPr>
              <a:t> from end user. End user will get single URL, which contains the tiles for all our apps deployed in BTP.</a:t>
            </a:r>
            <a:endParaRPr lang="en-US" sz="2000" dirty="0"/>
          </a:p>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Continuous Integration Service – When a developer change the application, and push to central repository like git, the CI service will automatically build and deploy our app.</a:t>
            </a:r>
            <a:endParaRPr lang="en-US" sz="2000" dirty="0"/>
          </a:p>
        </p:txBody>
      </p:sp>
    </p:spTree>
    <p:extLst>
      <p:ext uri="{BB962C8B-B14F-4D97-AF65-F5344CB8AC3E}">
        <p14:creationId xmlns:p14="http://schemas.microsoft.com/office/powerpoint/2010/main" val="1298922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SAP Build – An introduction</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2050" name="Picture 2" descr="SAP Build Work Zone: SAP's no-code offering for bu... - SAP Community">
            <a:extLst>
              <a:ext uri="{FF2B5EF4-FFF2-40B4-BE49-F238E27FC236}">
                <a16:creationId xmlns:a16="http://schemas.microsoft.com/office/drawing/2014/main" id="{327A12B3-0A45-F879-7B0E-42A136DD44F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6208"/>
          <a:stretch/>
        </p:blipFill>
        <p:spPr bwMode="auto">
          <a:xfrm>
            <a:off x="510883" y="1380806"/>
            <a:ext cx="11383047" cy="474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673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approver Projection</a:t>
            </a:r>
            <a:endParaRPr dirty="0"/>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76005F72-69C8-C4DF-6236-CD65A73A64F2}"/>
              </a:ext>
            </a:extLst>
          </p:cNvPr>
          <p:cNvPicPr preferRelativeResize="0"/>
          <p:nvPr/>
        </p:nvPicPr>
        <p:blipFill rotWithShape="1">
          <a:blip r:embed="rId3">
            <a:alphaModFix/>
          </a:blip>
          <a:srcRect/>
          <a:stretch/>
        </p:blipFill>
        <p:spPr>
          <a:xfrm>
            <a:off x="4251052" y="4751995"/>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D433512C-334B-79D8-0205-26E3E32A1624}"/>
              </a:ext>
            </a:extLst>
          </p:cNvPr>
          <p:cNvPicPr preferRelativeResize="0"/>
          <p:nvPr/>
        </p:nvPicPr>
        <p:blipFill rotWithShape="1">
          <a:blip r:embed="rId3">
            <a:alphaModFix/>
          </a:blip>
          <a:srcRect/>
          <a:stretch/>
        </p:blipFill>
        <p:spPr>
          <a:xfrm>
            <a:off x="185083" y="4697257"/>
            <a:ext cx="457206" cy="457206"/>
          </a:xfrm>
          <a:prstGeom prst="rect">
            <a:avLst/>
          </a:prstGeom>
          <a:noFill/>
          <a:ln>
            <a:noFill/>
          </a:ln>
        </p:spPr>
      </p:pic>
      <p:pic>
        <p:nvPicPr>
          <p:cNvPr id="4" name="Google Shape;1332;p59" descr="A green circle with a white tick in it&#10;&#10;Description automatically generated">
            <a:extLst>
              <a:ext uri="{FF2B5EF4-FFF2-40B4-BE49-F238E27FC236}">
                <a16:creationId xmlns:a16="http://schemas.microsoft.com/office/drawing/2014/main" id="{C8D99C57-AF8A-034A-BCD2-15E06CACA78F}"/>
              </a:ext>
            </a:extLst>
          </p:cNvPr>
          <p:cNvPicPr preferRelativeResize="0"/>
          <p:nvPr/>
        </p:nvPicPr>
        <p:blipFill rotWithShape="1">
          <a:blip r:embed="rId3">
            <a:alphaModFix/>
          </a:blip>
          <a:srcRect/>
          <a:stretch/>
        </p:blipFill>
        <p:spPr>
          <a:xfrm>
            <a:off x="66713" y="1349779"/>
            <a:ext cx="457206" cy="457206"/>
          </a:xfrm>
          <a:prstGeom prst="rect">
            <a:avLst/>
          </a:prstGeom>
          <a:noFill/>
          <a:ln>
            <a:noFill/>
          </a:ln>
        </p:spPr>
      </p:pic>
      <p:pic>
        <p:nvPicPr>
          <p:cNvPr id="5" name="Google Shape;1332;p59" descr="A green circle with a white tick in it&#10;&#10;Description automatically generated">
            <a:extLst>
              <a:ext uri="{FF2B5EF4-FFF2-40B4-BE49-F238E27FC236}">
                <a16:creationId xmlns:a16="http://schemas.microsoft.com/office/drawing/2014/main" id="{656DB8F6-91C7-21B3-0F00-95D751F37CCF}"/>
              </a:ext>
            </a:extLst>
          </p:cNvPr>
          <p:cNvPicPr preferRelativeResize="0"/>
          <p:nvPr/>
        </p:nvPicPr>
        <p:blipFill rotWithShape="1">
          <a:blip r:embed="rId3">
            <a:alphaModFix/>
          </a:blip>
          <a:srcRect/>
          <a:stretch/>
        </p:blipFill>
        <p:spPr>
          <a:xfrm>
            <a:off x="3393023" y="1315991"/>
            <a:ext cx="457206" cy="457206"/>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9" name="Google Shape;1332;p59" descr="A green circle with a white tick in it&#10;&#10;Description automatically generated">
            <a:extLst>
              <a:ext uri="{FF2B5EF4-FFF2-40B4-BE49-F238E27FC236}">
                <a16:creationId xmlns:a16="http://schemas.microsoft.com/office/drawing/2014/main" id="{EB2B8A03-3D4F-8C68-8797-C5726F10CDE5}"/>
              </a:ext>
            </a:extLst>
          </p:cNvPr>
          <p:cNvPicPr preferRelativeResize="0"/>
          <p:nvPr/>
        </p:nvPicPr>
        <p:blipFill rotWithShape="1">
          <a:blip r:embed="rId3">
            <a:alphaModFix/>
          </a:blip>
          <a:srcRect/>
          <a:stretch/>
        </p:blipFill>
        <p:spPr>
          <a:xfrm>
            <a:off x="37565" y="2016842"/>
            <a:ext cx="457206" cy="457206"/>
          </a:xfrm>
          <a:prstGeom prst="rect">
            <a:avLst/>
          </a:prstGeom>
          <a:noFill/>
          <a:ln>
            <a:noFill/>
          </a:ln>
        </p:spPr>
      </p:pic>
      <p:pic>
        <p:nvPicPr>
          <p:cNvPr id="6" name="Google Shape;1332;p59" descr="A green circle with a white tick in it&#10;&#10;Description automatically generated">
            <a:extLst>
              <a:ext uri="{FF2B5EF4-FFF2-40B4-BE49-F238E27FC236}">
                <a16:creationId xmlns:a16="http://schemas.microsoft.com/office/drawing/2014/main" id="{74FA3B13-9907-233F-652F-0FFD3CFE4D3F}"/>
              </a:ext>
            </a:extLst>
          </p:cNvPr>
          <p:cNvPicPr preferRelativeResize="0"/>
          <p:nvPr/>
        </p:nvPicPr>
        <p:blipFill rotWithShape="1">
          <a:blip r:embed="rId3">
            <a:alphaModFix/>
          </a:blip>
          <a:srcRect/>
          <a:stretch/>
        </p:blipFill>
        <p:spPr>
          <a:xfrm>
            <a:off x="4209625" y="3355639"/>
            <a:ext cx="457206" cy="457206"/>
          </a:xfrm>
          <a:prstGeom prst="rect">
            <a:avLst/>
          </a:prstGeom>
          <a:noFill/>
          <a:ln>
            <a:noFill/>
          </a:ln>
        </p:spPr>
      </p:pic>
      <p:pic>
        <p:nvPicPr>
          <p:cNvPr id="7" name="Google Shape;1332;p59" descr="A green circle with a white tick in it&#10;&#10;Description automatically generated">
            <a:extLst>
              <a:ext uri="{FF2B5EF4-FFF2-40B4-BE49-F238E27FC236}">
                <a16:creationId xmlns:a16="http://schemas.microsoft.com/office/drawing/2014/main" id="{0B39C809-E3E3-66C0-BF73-D93A753A9933}"/>
              </a:ext>
            </a:extLst>
          </p:cNvPr>
          <p:cNvPicPr preferRelativeResize="0"/>
          <p:nvPr/>
        </p:nvPicPr>
        <p:blipFill rotWithShape="1">
          <a:blip r:embed="rId3">
            <a:alphaModFix/>
          </a:blip>
          <a:srcRect/>
          <a:stretch/>
        </p:blipFill>
        <p:spPr>
          <a:xfrm>
            <a:off x="227548" y="3355639"/>
            <a:ext cx="457206" cy="457206"/>
          </a:xfrm>
          <a:prstGeom prst="rect">
            <a:avLst/>
          </a:prstGeom>
          <a:noFill/>
          <a:ln>
            <a:noFill/>
          </a:ln>
        </p:spPr>
      </p:pic>
      <p:pic>
        <p:nvPicPr>
          <p:cNvPr id="10" name="Google Shape;1332;p59" descr="A green circle with a white tick in it&#10;&#10;Description automatically generated">
            <a:extLst>
              <a:ext uri="{FF2B5EF4-FFF2-40B4-BE49-F238E27FC236}">
                <a16:creationId xmlns:a16="http://schemas.microsoft.com/office/drawing/2014/main" id="{6EBA40E5-437B-6BB1-A519-0A554D505878}"/>
              </a:ext>
            </a:extLst>
          </p:cNvPr>
          <p:cNvPicPr preferRelativeResize="0"/>
          <p:nvPr/>
        </p:nvPicPr>
        <p:blipFill rotWithShape="1">
          <a:blip r:embed="rId3">
            <a:alphaModFix/>
          </a:blip>
          <a:srcRect/>
          <a:stretch/>
        </p:blipFill>
        <p:spPr>
          <a:xfrm>
            <a:off x="8637946" y="4747185"/>
            <a:ext cx="457206" cy="457206"/>
          </a:xfrm>
          <a:prstGeom prst="rect">
            <a:avLst/>
          </a:prstGeom>
          <a:noFill/>
          <a:ln>
            <a:noFill/>
          </a:ln>
        </p:spPr>
      </p:pic>
      <p:pic>
        <p:nvPicPr>
          <p:cNvPr id="11" name="Google Shape;1332;p59" descr="A green circle with a white tick in it&#10;&#10;Description automatically generated">
            <a:extLst>
              <a:ext uri="{FF2B5EF4-FFF2-40B4-BE49-F238E27FC236}">
                <a16:creationId xmlns:a16="http://schemas.microsoft.com/office/drawing/2014/main" id="{BD928971-AAE1-458C-6C3C-7F23F6259251}"/>
              </a:ext>
            </a:extLst>
          </p:cNvPr>
          <p:cNvPicPr preferRelativeResize="0"/>
          <p:nvPr/>
        </p:nvPicPr>
        <p:blipFill rotWithShape="1">
          <a:blip r:embed="rId3">
            <a:alphaModFix/>
          </a:blip>
          <a:srcRect/>
          <a:stretch/>
        </p:blipFill>
        <p:spPr>
          <a:xfrm>
            <a:off x="8725777" y="3368482"/>
            <a:ext cx="457206" cy="457206"/>
          </a:xfrm>
          <a:prstGeom prst="rect">
            <a:avLst/>
          </a:prstGeom>
          <a:noFill/>
          <a:ln>
            <a:noFill/>
          </a:ln>
        </p:spPr>
      </p:pic>
      <p:pic>
        <p:nvPicPr>
          <p:cNvPr id="12" name="Google Shape;1332;p59" descr="A green circle with a white tick in it&#10;&#10;Description automatically generated">
            <a:extLst>
              <a:ext uri="{FF2B5EF4-FFF2-40B4-BE49-F238E27FC236}">
                <a16:creationId xmlns:a16="http://schemas.microsoft.com/office/drawing/2014/main" id="{C5DC4ACA-9638-88E5-5F56-0A2D73397BE9}"/>
              </a:ext>
            </a:extLst>
          </p:cNvPr>
          <p:cNvPicPr preferRelativeResize="0"/>
          <p:nvPr/>
        </p:nvPicPr>
        <p:blipFill rotWithShape="1">
          <a:blip r:embed="rId3">
            <a:alphaModFix/>
          </a:blip>
          <a:srcRect/>
          <a:stretch/>
        </p:blipFill>
        <p:spPr>
          <a:xfrm>
            <a:off x="8590419" y="1372477"/>
            <a:ext cx="457206" cy="457206"/>
          </a:xfrm>
          <a:prstGeom prst="rect">
            <a:avLst/>
          </a:prstGeom>
          <a:noFill/>
          <a:ln>
            <a:noFill/>
          </a:ln>
        </p:spPr>
      </p:pic>
      <p:pic>
        <p:nvPicPr>
          <p:cNvPr id="13" name="Google Shape;1332;p59" descr="A green circle with a white tick in it&#10;&#10;Description automatically generated">
            <a:extLst>
              <a:ext uri="{FF2B5EF4-FFF2-40B4-BE49-F238E27FC236}">
                <a16:creationId xmlns:a16="http://schemas.microsoft.com/office/drawing/2014/main" id="{06C1D666-6DEA-485F-7B18-BC9FEBE1F185}"/>
              </a:ext>
            </a:extLst>
          </p:cNvPr>
          <p:cNvPicPr preferRelativeResize="0"/>
          <p:nvPr/>
        </p:nvPicPr>
        <p:blipFill rotWithShape="1">
          <a:blip r:embed="rId3">
            <a:alphaModFix/>
          </a:blip>
          <a:srcRect/>
          <a:stretch/>
        </p:blipFill>
        <p:spPr>
          <a:xfrm>
            <a:off x="11742990" y="1333311"/>
            <a:ext cx="457206" cy="457206"/>
          </a:xfrm>
          <a:prstGeom prst="rect">
            <a:avLst/>
          </a:prstGeom>
          <a:noFill/>
          <a:ln>
            <a:noFill/>
          </a:ln>
        </p:spPr>
      </p:pic>
      <p:pic>
        <p:nvPicPr>
          <p:cNvPr id="14" name="Google Shape;1332;p59" descr="A green circle with a white tick in it&#10;&#10;Description automatically generated">
            <a:extLst>
              <a:ext uri="{FF2B5EF4-FFF2-40B4-BE49-F238E27FC236}">
                <a16:creationId xmlns:a16="http://schemas.microsoft.com/office/drawing/2014/main" id="{6B50E124-57F5-B434-425A-A487F05DEF51}"/>
              </a:ext>
            </a:extLst>
          </p:cNvPr>
          <p:cNvPicPr preferRelativeResize="0"/>
          <p:nvPr/>
        </p:nvPicPr>
        <p:blipFill rotWithShape="1">
          <a:blip r:embed="rId3">
            <a:alphaModFix/>
          </a:blip>
          <a:srcRect/>
          <a:stretch/>
        </p:blipFill>
        <p:spPr>
          <a:xfrm>
            <a:off x="8606200" y="2054981"/>
            <a:ext cx="457206" cy="45720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SAP Build Work zone – Key benefits</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1026" name="Picture 2" descr="What Is SAP Build Work Zone, standard edition? | SAP Help Portal">
            <a:extLst>
              <a:ext uri="{FF2B5EF4-FFF2-40B4-BE49-F238E27FC236}">
                <a16:creationId xmlns:a16="http://schemas.microsoft.com/office/drawing/2014/main" id="{4AB61E76-F13F-A503-D64A-8E43D217745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3237"/>
          <a:stretch/>
        </p:blipFill>
        <p:spPr bwMode="auto">
          <a:xfrm>
            <a:off x="287932" y="970353"/>
            <a:ext cx="11468100" cy="5041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5407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Additional configuration before deployment</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
        <p:nvSpPr>
          <p:cNvPr id="2" name="Google Shape;1802;p101">
            <a:extLst>
              <a:ext uri="{FF2B5EF4-FFF2-40B4-BE49-F238E27FC236}">
                <a16:creationId xmlns:a16="http://schemas.microsoft.com/office/drawing/2014/main" id="{8B3FD0C9-A6F1-D57E-7DFB-8B28B8A56BF3}"/>
              </a:ext>
            </a:extLst>
          </p:cNvPr>
          <p:cNvSpPr txBox="1"/>
          <p:nvPr/>
        </p:nvSpPr>
        <p:spPr>
          <a:xfrm>
            <a:off x="224979" y="788088"/>
            <a:ext cx="11806237" cy="31085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a:t>
            </a:r>
            <a:r>
              <a:rPr lang="en-US" sz="1400" b="0" dirty="0" err="1">
                <a:solidFill>
                  <a:schemeClr val="tx1"/>
                </a:solidFill>
                <a:latin typeface="Consolas"/>
                <a:ea typeface="Consolas"/>
                <a:cs typeface="Consolas"/>
                <a:sym typeface="Consolas"/>
              </a:rPr>
              <a:t>xsappname</a:t>
            </a:r>
            <a:r>
              <a:rPr lang="en-US" sz="1400" b="0" dirty="0">
                <a:solidFill>
                  <a:schemeClr val="tx1"/>
                </a:solidFill>
                <a:latin typeface="Consolas"/>
                <a:ea typeface="Consolas"/>
                <a:cs typeface="Consolas"/>
                <a:sym typeface="Consolas"/>
              </a:rPr>
              <a:t>": "</a:t>
            </a:r>
            <a:r>
              <a:rPr lang="en-US" sz="1400" b="0" dirty="0" err="1">
                <a:solidFill>
                  <a:schemeClr val="tx1"/>
                </a:solidFill>
                <a:latin typeface="Consolas"/>
                <a:ea typeface="Consolas"/>
                <a:cs typeface="Consolas"/>
                <a:sym typeface="Consolas"/>
              </a:rPr>
              <a:t>comatstproctravelprocessorapp</a:t>
            </a:r>
            <a:r>
              <a:rPr lang="en-US" sz="1400" b="0" dirty="0">
                <a:solidFill>
                  <a:schemeClr val="tx1"/>
                </a:solidFill>
                <a:latin typeface="Consolas"/>
                <a:ea typeface="Consolas"/>
                <a:cs typeface="Consolas"/>
                <a:sym typeface="Consolas"/>
              </a:rPr>
              <a:t>",</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"tenant-mode": "dedicated",</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"description": "Security profile of called application",</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"scopes":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"role-templates":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"oauth2-configuration":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"token-validity": 60000,</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"refresh-token-validity": 2592000,</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"redirect-</a:t>
            </a:r>
            <a:r>
              <a:rPr lang="en-US" sz="1400" b="0" dirty="0" err="1">
                <a:solidFill>
                  <a:schemeClr val="tx1"/>
                </a:solidFill>
                <a:latin typeface="Consolas"/>
                <a:ea typeface="Consolas"/>
                <a:cs typeface="Consolas"/>
                <a:sym typeface="Consolas"/>
              </a:rPr>
              <a:t>uris</a:t>
            </a:r>
            <a:r>
              <a:rPr lang="en-US" sz="1400" b="0" dirty="0">
                <a:solidFill>
                  <a:schemeClr val="tx1"/>
                </a:solidFill>
                <a:latin typeface="Consolas"/>
                <a:ea typeface="Consolas"/>
                <a:cs typeface="Consolas"/>
                <a:sym typeface="Consolas"/>
              </a:rPr>
              <a:t>":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"https://*.cfapps.us10-001.hana.ondemand.com/login/callback"</a:t>
            </a:r>
            <a:endParaRPr sz="1400" b="0" dirty="0">
              <a:solidFill>
                <a:schemeClr val="tx1"/>
              </a:solidFill>
              <a:latin typeface="Consolas"/>
              <a:ea typeface="Consolas"/>
              <a:cs typeface="Consolas"/>
              <a:sym typeface="Consolas"/>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a:t>
            </a:r>
            <a:endParaRPr dirty="0">
              <a:solidFill>
                <a:schemeClr val="tx1"/>
              </a:solidFill>
            </a:endParaRPr>
          </a:p>
        </p:txBody>
      </p:sp>
    </p:spTree>
    <p:extLst>
      <p:ext uri="{BB962C8B-B14F-4D97-AF65-F5344CB8AC3E}">
        <p14:creationId xmlns:p14="http://schemas.microsoft.com/office/powerpoint/2010/main" val="3487890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Group 149">
            <a:extLst>
              <a:ext uri="{FF2B5EF4-FFF2-40B4-BE49-F238E27FC236}">
                <a16:creationId xmlns:a16="http://schemas.microsoft.com/office/drawing/2014/main" id="{C0018B57-693C-5435-CBDE-F559C2E4D0C1}"/>
              </a:ext>
            </a:extLst>
          </p:cNvPr>
          <p:cNvGrpSpPr/>
          <p:nvPr/>
        </p:nvGrpSpPr>
        <p:grpSpPr>
          <a:xfrm>
            <a:off x="548572" y="502582"/>
            <a:ext cx="10147320" cy="5384160"/>
            <a:chOff x="548572" y="502582"/>
            <a:chExt cx="10147320" cy="5384160"/>
          </a:xfrm>
        </p:grpSpPr>
        <mc:AlternateContent xmlns:mc="http://schemas.openxmlformats.org/markup-compatibility/2006" xmlns:p14="http://schemas.microsoft.com/office/powerpoint/2010/main">
          <mc:Choice Requires="p14">
            <p:contentPart p14:bwMode="auto" r:id="rId2">
              <p14:nvContentPartPr>
                <p14:cNvPr id="85" name="Ink 84">
                  <a:extLst>
                    <a:ext uri="{FF2B5EF4-FFF2-40B4-BE49-F238E27FC236}">
                      <a16:creationId xmlns:a16="http://schemas.microsoft.com/office/drawing/2014/main" id="{AABE379C-005F-A0D3-3EBF-C375C3A87785}"/>
                    </a:ext>
                  </a:extLst>
                </p14:cNvPr>
                <p14:cNvContentPartPr/>
                <p14:nvPr/>
              </p14:nvContentPartPr>
              <p14:xfrm>
                <a:off x="3086572" y="4368982"/>
                <a:ext cx="4945680" cy="1443240"/>
              </p14:xfrm>
            </p:contentPart>
          </mc:Choice>
          <mc:Fallback xmlns="">
            <p:pic>
              <p:nvPicPr>
                <p:cNvPr id="85" name="Ink 84">
                  <a:extLst>
                    <a:ext uri="{FF2B5EF4-FFF2-40B4-BE49-F238E27FC236}">
                      <a16:creationId xmlns:a16="http://schemas.microsoft.com/office/drawing/2014/main" id="{AABE379C-005F-A0D3-3EBF-C375C3A87785}"/>
                    </a:ext>
                  </a:extLst>
                </p:cNvPr>
                <p:cNvPicPr/>
                <p:nvPr/>
              </p:nvPicPr>
              <p:blipFill>
                <a:blip r:embed="rId3"/>
                <a:stretch>
                  <a:fillRect/>
                </a:stretch>
              </p:blipFill>
              <p:spPr>
                <a:xfrm>
                  <a:off x="3077932" y="4360342"/>
                  <a:ext cx="4963320" cy="1460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6" name="Ink 85">
                  <a:extLst>
                    <a:ext uri="{FF2B5EF4-FFF2-40B4-BE49-F238E27FC236}">
                      <a16:creationId xmlns:a16="http://schemas.microsoft.com/office/drawing/2014/main" id="{34B3AE30-DE75-AF0F-E9C4-1A3E1EA12A60}"/>
                    </a:ext>
                  </a:extLst>
                </p14:cNvPr>
                <p14:cNvContentPartPr/>
                <p14:nvPr/>
              </p14:nvContentPartPr>
              <p14:xfrm>
                <a:off x="3595972" y="4289422"/>
                <a:ext cx="4540680" cy="980280"/>
              </p14:xfrm>
            </p:contentPart>
          </mc:Choice>
          <mc:Fallback xmlns="">
            <p:pic>
              <p:nvPicPr>
                <p:cNvPr id="86" name="Ink 85">
                  <a:extLst>
                    <a:ext uri="{FF2B5EF4-FFF2-40B4-BE49-F238E27FC236}">
                      <a16:creationId xmlns:a16="http://schemas.microsoft.com/office/drawing/2014/main" id="{34B3AE30-DE75-AF0F-E9C4-1A3E1EA12A60}"/>
                    </a:ext>
                  </a:extLst>
                </p:cNvPr>
                <p:cNvPicPr/>
                <p:nvPr/>
              </p:nvPicPr>
              <p:blipFill>
                <a:blip r:embed="rId5"/>
                <a:stretch>
                  <a:fillRect/>
                </a:stretch>
              </p:blipFill>
              <p:spPr>
                <a:xfrm>
                  <a:off x="3586972" y="4280782"/>
                  <a:ext cx="4558320" cy="997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8" name="Ink 87">
                  <a:extLst>
                    <a:ext uri="{FF2B5EF4-FFF2-40B4-BE49-F238E27FC236}">
                      <a16:creationId xmlns:a16="http://schemas.microsoft.com/office/drawing/2014/main" id="{44918979-7EE9-B318-6872-19C2D0F31DE7}"/>
                    </a:ext>
                  </a:extLst>
                </p14:cNvPr>
                <p14:cNvContentPartPr/>
                <p14:nvPr/>
              </p14:nvContentPartPr>
              <p14:xfrm>
                <a:off x="3559252" y="4499662"/>
                <a:ext cx="37800" cy="240120"/>
              </p14:xfrm>
            </p:contentPart>
          </mc:Choice>
          <mc:Fallback xmlns="">
            <p:pic>
              <p:nvPicPr>
                <p:cNvPr id="88" name="Ink 87">
                  <a:extLst>
                    <a:ext uri="{FF2B5EF4-FFF2-40B4-BE49-F238E27FC236}">
                      <a16:creationId xmlns:a16="http://schemas.microsoft.com/office/drawing/2014/main" id="{44918979-7EE9-B318-6872-19C2D0F31DE7}"/>
                    </a:ext>
                  </a:extLst>
                </p:cNvPr>
                <p:cNvPicPr/>
                <p:nvPr/>
              </p:nvPicPr>
              <p:blipFill>
                <a:blip r:embed="rId7"/>
                <a:stretch>
                  <a:fillRect/>
                </a:stretch>
              </p:blipFill>
              <p:spPr>
                <a:xfrm>
                  <a:off x="3550252" y="4491022"/>
                  <a:ext cx="554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9" name="Ink 88">
                  <a:extLst>
                    <a:ext uri="{FF2B5EF4-FFF2-40B4-BE49-F238E27FC236}">
                      <a16:creationId xmlns:a16="http://schemas.microsoft.com/office/drawing/2014/main" id="{4A72ACF9-415B-14F8-EF22-52F017A0A453}"/>
                    </a:ext>
                  </a:extLst>
                </p14:cNvPr>
                <p14:cNvContentPartPr/>
                <p14:nvPr/>
              </p14:nvContentPartPr>
              <p14:xfrm>
                <a:off x="3576532" y="4449262"/>
                <a:ext cx="836640" cy="303840"/>
              </p14:xfrm>
            </p:contentPart>
          </mc:Choice>
          <mc:Fallback xmlns="">
            <p:pic>
              <p:nvPicPr>
                <p:cNvPr id="89" name="Ink 88">
                  <a:extLst>
                    <a:ext uri="{FF2B5EF4-FFF2-40B4-BE49-F238E27FC236}">
                      <a16:creationId xmlns:a16="http://schemas.microsoft.com/office/drawing/2014/main" id="{4A72ACF9-415B-14F8-EF22-52F017A0A453}"/>
                    </a:ext>
                  </a:extLst>
                </p:cNvPr>
                <p:cNvPicPr/>
                <p:nvPr/>
              </p:nvPicPr>
              <p:blipFill>
                <a:blip r:embed="rId9"/>
                <a:stretch>
                  <a:fillRect/>
                </a:stretch>
              </p:blipFill>
              <p:spPr>
                <a:xfrm>
                  <a:off x="3567532" y="4440622"/>
                  <a:ext cx="85428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0" name="Ink 89">
                  <a:extLst>
                    <a:ext uri="{FF2B5EF4-FFF2-40B4-BE49-F238E27FC236}">
                      <a16:creationId xmlns:a16="http://schemas.microsoft.com/office/drawing/2014/main" id="{101927D5-3C62-B203-BF07-891652AA3088}"/>
                    </a:ext>
                  </a:extLst>
                </p14:cNvPr>
                <p14:cNvContentPartPr/>
                <p14:nvPr/>
              </p14:nvContentPartPr>
              <p14:xfrm>
                <a:off x="4492012" y="4533142"/>
                <a:ext cx="30240" cy="210240"/>
              </p14:xfrm>
            </p:contentPart>
          </mc:Choice>
          <mc:Fallback xmlns="">
            <p:pic>
              <p:nvPicPr>
                <p:cNvPr id="90" name="Ink 89">
                  <a:extLst>
                    <a:ext uri="{FF2B5EF4-FFF2-40B4-BE49-F238E27FC236}">
                      <a16:creationId xmlns:a16="http://schemas.microsoft.com/office/drawing/2014/main" id="{101927D5-3C62-B203-BF07-891652AA3088}"/>
                    </a:ext>
                  </a:extLst>
                </p:cNvPr>
                <p:cNvPicPr/>
                <p:nvPr/>
              </p:nvPicPr>
              <p:blipFill>
                <a:blip r:embed="rId11"/>
                <a:stretch>
                  <a:fillRect/>
                </a:stretch>
              </p:blipFill>
              <p:spPr>
                <a:xfrm>
                  <a:off x="4483012" y="4524502"/>
                  <a:ext cx="478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1" name="Ink 90">
                  <a:extLst>
                    <a:ext uri="{FF2B5EF4-FFF2-40B4-BE49-F238E27FC236}">
                      <a16:creationId xmlns:a16="http://schemas.microsoft.com/office/drawing/2014/main" id="{E55773C6-50EB-3D23-4F6E-1977CAE51E19}"/>
                    </a:ext>
                  </a:extLst>
                </p14:cNvPr>
                <p14:cNvContentPartPr/>
                <p14:nvPr/>
              </p14:nvContentPartPr>
              <p14:xfrm>
                <a:off x="4511812" y="4467982"/>
                <a:ext cx="703800" cy="314280"/>
              </p14:xfrm>
            </p:contentPart>
          </mc:Choice>
          <mc:Fallback xmlns="">
            <p:pic>
              <p:nvPicPr>
                <p:cNvPr id="91" name="Ink 90">
                  <a:extLst>
                    <a:ext uri="{FF2B5EF4-FFF2-40B4-BE49-F238E27FC236}">
                      <a16:creationId xmlns:a16="http://schemas.microsoft.com/office/drawing/2014/main" id="{E55773C6-50EB-3D23-4F6E-1977CAE51E19}"/>
                    </a:ext>
                  </a:extLst>
                </p:cNvPr>
                <p:cNvPicPr/>
                <p:nvPr/>
              </p:nvPicPr>
              <p:blipFill>
                <a:blip r:embed="rId13"/>
                <a:stretch>
                  <a:fillRect/>
                </a:stretch>
              </p:blipFill>
              <p:spPr>
                <a:xfrm>
                  <a:off x="4502812" y="4458982"/>
                  <a:ext cx="72144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2" name="Ink 91">
                  <a:extLst>
                    <a:ext uri="{FF2B5EF4-FFF2-40B4-BE49-F238E27FC236}">
                      <a16:creationId xmlns:a16="http://schemas.microsoft.com/office/drawing/2014/main" id="{3F8FD001-A74A-8351-F23E-6C0267088F0C}"/>
                    </a:ext>
                  </a:extLst>
                </p14:cNvPr>
                <p14:cNvContentPartPr/>
                <p14:nvPr/>
              </p14:nvContentPartPr>
              <p14:xfrm>
                <a:off x="5351332" y="4528102"/>
                <a:ext cx="23760" cy="209520"/>
              </p14:xfrm>
            </p:contentPart>
          </mc:Choice>
          <mc:Fallback xmlns="">
            <p:pic>
              <p:nvPicPr>
                <p:cNvPr id="92" name="Ink 91">
                  <a:extLst>
                    <a:ext uri="{FF2B5EF4-FFF2-40B4-BE49-F238E27FC236}">
                      <a16:creationId xmlns:a16="http://schemas.microsoft.com/office/drawing/2014/main" id="{3F8FD001-A74A-8351-F23E-6C0267088F0C}"/>
                    </a:ext>
                  </a:extLst>
                </p:cNvPr>
                <p:cNvPicPr/>
                <p:nvPr/>
              </p:nvPicPr>
              <p:blipFill>
                <a:blip r:embed="rId15"/>
                <a:stretch>
                  <a:fillRect/>
                </a:stretch>
              </p:blipFill>
              <p:spPr>
                <a:xfrm>
                  <a:off x="5342332" y="4519462"/>
                  <a:ext cx="414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3" name="Ink 92">
                  <a:extLst>
                    <a:ext uri="{FF2B5EF4-FFF2-40B4-BE49-F238E27FC236}">
                      <a16:creationId xmlns:a16="http://schemas.microsoft.com/office/drawing/2014/main" id="{6F44216E-766A-E880-D39B-2831D208A212}"/>
                    </a:ext>
                  </a:extLst>
                </p14:cNvPr>
                <p14:cNvContentPartPr/>
                <p14:nvPr/>
              </p14:nvContentPartPr>
              <p14:xfrm>
                <a:off x="5380852" y="4467262"/>
                <a:ext cx="1007280" cy="300600"/>
              </p14:xfrm>
            </p:contentPart>
          </mc:Choice>
          <mc:Fallback xmlns="">
            <p:pic>
              <p:nvPicPr>
                <p:cNvPr id="93" name="Ink 92">
                  <a:extLst>
                    <a:ext uri="{FF2B5EF4-FFF2-40B4-BE49-F238E27FC236}">
                      <a16:creationId xmlns:a16="http://schemas.microsoft.com/office/drawing/2014/main" id="{6F44216E-766A-E880-D39B-2831D208A212}"/>
                    </a:ext>
                  </a:extLst>
                </p:cNvPr>
                <p:cNvPicPr/>
                <p:nvPr/>
              </p:nvPicPr>
              <p:blipFill>
                <a:blip r:embed="rId17"/>
                <a:stretch>
                  <a:fillRect/>
                </a:stretch>
              </p:blipFill>
              <p:spPr>
                <a:xfrm>
                  <a:off x="5372212" y="4458262"/>
                  <a:ext cx="1024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4" name="Ink 93">
                  <a:extLst>
                    <a:ext uri="{FF2B5EF4-FFF2-40B4-BE49-F238E27FC236}">
                      <a16:creationId xmlns:a16="http://schemas.microsoft.com/office/drawing/2014/main" id="{A9E8D635-A2D5-54F4-7E1F-A32789B83AD3}"/>
                    </a:ext>
                  </a:extLst>
                </p14:cNvPr>
                <p14:cNvContentPartPr/>
                <p14:nvPr/>
              </p14:nvContentPartPr>
              <p14:xfrm>
                <a:off x="3817012" y="4596502"/>
                <a:ext cx="30960" cy="121680"/>
              </p14:xfrm>
            </p:contentPart>
          </mc:Choice>
          <mc:Fallback xmlns="">
            <p:pic>
              <p:nvPicPr>
                <p:cNvPr id="94" name="Ink 93">
                  <a:extLst>
                    <a:ext uri="{FF2B5EF4-FFF2-40B4-BE49-F238E27FC236}">
                      <a16:creationId xmlns:a16="http://schemas.microsoft.com/office/drawing/2014/main" id="{A9E8D635-A2D5-54F4-7E1F-A32789B83AD3}"/>
                    </a:ext>
                  </a:extLst>
                </p:cNvPr>
                <p:cNvPicPr/>
                <p:nvPr/>
              </p:nvPicPr>
              <p:blipFill>
                <a:blip r:embed="rId19"/>
                <a:stretch>
                  <a:fillRect/>
                </a:stretch>
              </p:blipFill>
              <p:spPr>
                <a:xfrm>
                  <a:off x="3808012" y="4587502"/>
                  <a:ext cx="486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5" name="Ink 94">
                  <a:extLst>
                    <a:ext uri="{FF2B5EF4-FFF2-40B4-BE49-F238E27FC236}">
                      <a16:creationId xmlns:a16="http://schemas.microsoft.com/office/drawing/2014/main" id="{781B67E9-F478-21A6-E90F-8A5C9F8A5DE5}"/>
                    </a:ext>
                  </a:extLst>
                </p14:cNvPr>
                <p14:cNvContentPartPr/>
                <p14:nvPr/>
              </p14:nvContentPartPr>
              <p14:xfrm>
                <a:off x="3813412" y="4565182"/>
                <a:ext cx="111240" cy="31680"/>
              </p14:xfrm>
            </p:contentPart>
          </mc:Choice>
          <mc:Fallback xmlns="">
            <p:pic>
              <p:nvPicPr>
                <p:cNvPr id="95" name="Ink 94">
                  <a:extLst>
                    <a:ext uri="{FF2B5EF4-FFF2-40B4-BE49-F238E27FC236}">
                      <a16:creationId xmlns:a16="http://schemas.microsoft.com/office/drawing/2014/main" id="{781B67E9-F478-21A6-E90F-8A5C9F8A5DE5}"/>
                    </a:ext>
                  </a:extLst>
                </p:cNvPr>
                <p:cNvPicPr/>
                <p:nvPr/>
              </p:nvPicPr>
              <p:blipFill>
                <a:blip r:embed="rId21"/>
                <a:stretch>
                  <a:fillRect/>
                </a:stretch>
              </p:blipFill>
              <p:spPr>
                <a:xfrm>
                  <a:off x="3804412" y="4556182"/>
                  <a:ext cx="1288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6" name="Ink 95">
                  <a:extLst>
                    <a:ext uri="{FF2B5EF4-FFF2-40B4-BE49-F238E27FC236}">
                      <a16:creationId xmlns:a16="http://schemas.microsoft.com/office/drawing/2014/main" id="{CBE2E390-4453-F507-42E3-11FB8EC471DC}"/>
                    </a:ext>
                  </a:extLst>
                </p14:cNvPr>
                <p14:cNvContentPartPr/>
                <p14:nvPr/>
              </p14:nvContentPartPr>
              <p14:xfrm>
                <a:off x="3825292" y="4603342"/>
                <a:ext cx="198360" cy="111240"/>
              </p14:xfrm>
            </p:contentPart>
          </mc:Choice>
          <mc:Fallback xmlns="">
            <p:pic>
              <p:nvPicPr>
                <p:cNvPr id="96" name="Ink 95">
                  <a:extLst>
                    <a:ext uri="{FF2B5EF4-FFF2-40B4-BE49-F238E27FC236}">
                      <a16:creationId xmlns:a16="http://schemas.microsoft.com/office/drawing/2014/main" id="{CBE2E390-4453-F507-42E3-11FB8EC471DC}"/>
                    </a:ext>
                  </a:extLst>
                </p:cNvPr>
                <p:cNvPicPr/>
                <p:nvPr/>
              </p:nvPicPr>
              <p:blipFill>
                <a:blip r:embed="rId23"/>
                <a:stretch>
                  <a:fillRect/>
                </a:stretch>
              </p:blipFill>
              <p:spPr>
                <a:xfrm>
                  <a:off x="3816652" y="4594702"/>
                  <a:ext cx="2160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8" name="Ink 97">
                  <a:extLst>
                    <a:ext uri="{FF2B5EF4-FFF2-40B4-BE49-F238E27FC236}">
                      <a16:creationId xmlns:a16="http://schemas.microsoft.com/office/drawing/2014/main" id="{E72B865A-3C66-E26C-7EBD-D2AEA6393C58}"/>
                    </a:ext>
                  </a:extLst>
                </p14:cNvPr>
                <p14:cNvContentPartPr/>
                <p14:nvPr/>
              </p14:nvContentPartPr>
              <p14:xfrm>
                <a:off x="4631332" y="4560142"/>
                <a:ext cx="143280" cy="155160"/>
              </p14:xfrm>
            </p:contentPart>
          </mc:Choice>
          <mc:Fallback xmlns="">
            <p:pic>
              <p:nvPicPr>
                <p:cNvPr id="98" name="Ink 97">
                  <a:extLst>
                    <a:ext uri="{FF2B5EF4-FFF2-40B4-BE49-F238E27FC236}">
                      <a16:creationId xmlns:a16="http://schemas.microsoft.com/office/drawing/2014/main" id="{E72B865A-3C66-E26C-7EBD-D2AEA6393C58}"/>
                    </a:ext>
                  </a:extLst>
                </p:cNvPr>
                <p:cNvPicPr/>
                <p:nvPr/>
              </p:nvPicPr>
              <p:blipFill>
                <a:blip r:embed="rId25"/>
                <a:stretch>
                  <a:fillRect/>
                </a:stretch>
              </p:blipFill>
              <p:spPr>
                <a:xfrm>
                  <a:off x="4622692" y="4551142"/>
                  <a:ext cx="1609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9" name="Ink 98">
                  <a:extLst>
                    <a:ext uri="{FF2B5EF4-FFF2-40B4-BE49-F238E27FC236}">
                      <a16:creationId xmlns:a16="http://schemas.microsoft.com/office/drawing/2014/main" id="{2B59CFEF-4D5E-5767-229C-314A45B3DE63}"/>
                    </a:ext>
                  </a:extLst>
                </p14:cNvPr>
                <p14:cNvContentPartPr/>
                <p14:nvPr/>
              </p14:nvContentPartPr>
              <p14:xfrm>
                <a:off x="4762372" y="4625302"/>
                <a:ext cx="111240" cy="69840"/>
              </p14:xfrm>
            </p:contentPart>
          </mc:Choice>
          <mc:Fallback xmlns="">
            <p:pic>
              <p:nvPicPr>
                <p:cNvPr id="99" name="Ink 98">
                  <a:extLst>
                    <a:ext uri="{FF2B5EF4-FFF2-40B4-BE49-F238E27FC236}">
                      <a16:creationId xmlns:a16="http://schemas.microsoft.com/office/drawing/2014/main" id="{2B59CFEF-4D5E-5767-229C-314A45B3DE63}"/>
                    </a:ext>
                  </a:extLst>
                </p:cNvPr>
                <p:cNvPicPr/>
                <p:nvPr/>
              </p:nvPicPr>
              <p:blipFill>
                <a:blip r:embed="rId27"/>
                <a:stretch>
                  <a:fillRect/>
                </a:stretch>
              </p:blipFill>
              <p:spPr>
                <a:xfrm>
                  <a:off x="4753372" y="4616662"/>
                  <a:ext cx="1288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0" name="Ink 99">
                  <a:extLst>
                    <a:ext uri="{FF2B5EF4-FFF2-40B4-BE49-F238E27FC236}">
                      <a16:creationId xmlns:a16="http://schemas.microsoft.com/office/drawing/2014/main" id="{64AD9F90-5D4C-8270-B824-F84B7D15D4EB}"/>
                    </a:ext>
                  </a:extLst>
                </p14:cNvPr>
                <p14:cNvContentPartPr/>
                <p14:nvPr/>
              </p14:nvContentPartPr>
              <p14:xfrm>
                <a:off x="4939492" y="4565542"/>
                <a:ext cx="19440" cy="127080"/>
              </p14:xfrm>
            </p:contentPart>
          </mc:Choice>
          <mc:Fallback xmlns="">
            <p:pic>
              <p:nvPicPr>
                <p:cNvPr id="100" name="Ink 99">
                  <a:extLst>
                    <a:ext uri="{FF2B5EF4-FFF2-40B4-BE49-F238E27FC236}">
                      <a16:creationId xmlns:a16="http://schemas.microsoft.com/office/drawing/2014/main" id="{64AD9F90-5D4C-8270-B824-F84B7D15D4EB}"/>
                    </a:ext>
                  </a:extLst>
                </p:cNvPr>
                <p:cNvPicPr/>
                <p:nvPr/>
              </p:nvPicPr>
              <p:blipFill>
                <a:blip r:embed="rId29"/>
                <a:stretch>
                  <a:fillRect/>
                </a:stretch>
              </p:blipFill>
              <p:spPr>
                <a:xfrm>
                  <a:off x="4930492" y="4556542"/>
                  <a:ext cx="370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1" name="Ink 100">
                  <a:extLst>
                    <a:ext uri="{FF2B5EF4-FFF2-40B4-BE49-F238E27FC236}">
                      <a16:creationId xmlns:a16="http://schemas.microsoft.com/office/drawing/2014/main" id="{D417FA2C-73B9-3C7D-C5E5-54184F678CFB}"/>
                    </a:ext>
                  </a:extLst>
                </p14:cNvPr>
                <p14:cNvContentPartPr/>
                <p14:nvPr/>
              </p14:nvContentPartPr>
              <p14:xfrm>
                <a:off x="4982332" y="4608382"/>
                <a:ext cx="72720" cy="74160"/>
              </p14:xfrm>
            </p:contentPart>
          </mc:Choice>
          <mc:Fallback xmlns="">
            <p:pic>
              <p:nvPicPr>
                <p:cNvPr id="101" name="Ink 100">
                  <a:extLst>
                    <a:ext uri="{FF2B5EF4-FFF2-40B4-BE49-F238E27FC236}">
                      <a16:creationId xmlns:a16="http://schemas.microsoft.com/office/drawing/2014/main" id="{D417FA2C-73B9-3C7D-C5E5-54184F678CFB}"/>
                    </a:ext>
                  </a:extLst>
                </p:cNvPr>
                <p:cNvPicPr/>
                <p:nvPr/>
              </p:nvPicPr>
              <p:blipFill>
                <a:blip r:embed="rId31"/>
                <a:stretch>
                  <a:fillRect/>
                </a:stretch>
              </p:blipFill>
              <p:spPr>
                <a:xfrm>
                  <a:off x="4973332" y="4599742"/>
                  <a:ext cx="903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2" name="Ink 101">
                  <a:extLst>
                    <a:ext uri="{FF2B5EF4-FFF2-40B4-BE49-F238E27FC236}">
                      <a16:creationId xmlns:a16="http://schemas.microsoft.com/office/drawing/2014/main" id="{659A1E28-A276-A1C4-561D-9A8E4DAFAE35}"/>
                    </a:ext>
                  </a:extLst>
                </p14:cNvPr>
                <p14:cNvContentPartPr/>
                <p14:nvPr/>
              </p14:nvContentPartPr>
              <p14:xfrm>
                <a:off x="5065132" y="4602622"/>
                <a:ext cx="48240" cy="105120"/>
              </p14:xfrm>
            </p:contentPart>
          </mc:Choice>
          <mc:Fallback xmlns="">
            <p:pic>
              <p:nvPicPr>
                <p:cNvPr id="102" name="Ink 101">
                  <a:extLst>
                    <a:ext uri="{FF2B5EF4-FFF2-40B4-BE49-F238E27FC236}">
                      <a16:creationId xmlns:a16="http://schemas.microsoft.com/office/drawing/2014/main" id="{659A1E28-A276-A1C4-561D-9A8E4DAFAE35}"/>
                    </a:ext>
                  </a:extLst>
                </p:cNvPr>
                <p:cNvPicPr/>
                <p:nvPr/>
              </p:nvPicPr>
              <p:blipFill>
                <a:blip r:embed="rId33"/>
                <a:stretch>
                  <a:fillRect/>
                </a:stretch>
              </p:blipFill>
              <p:spPr>
                <a:xfrm>
                  <a:off x="5056492" y="4593982"/>
                  <a:ext cx="658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3" name="Ink 102">
                  <a:extLst>
                    <a:ext uri="{FF2B5EF4-FFF2-40B4-BE49-F238E27FC236}">
                      <a16:creationId xmlns:a16="http://schemas.microsoft.com/office/drawing/2014/main" id="{31A5576F-B1EF-E9F7-DBFC-16C68998CB4C}"/>
                    </a:ext>
                  </a:extLst>
                </p14:cNvPr>
                <p14:cNvContentPartPr/>
                <p14:nvPr/>
              </p14:nvContentPartPr>
              <p14:xfrm>
                <a:off x="5413972" y="4565182"/>
                <a:ext cx="137880" cy="142200"/>
              </p14:xfrm>
            </p:contentPart>
          </mc:Choice>
          <mc:Fallback xmlns="">
            <p:pic>
              <p:nvPicPr>
                <p:cNvPr id="103" name="Ink 102">
                  <a:extLst>
                    <a:ext uri="{FF2B5EF4-FFF2-40B4-BE49-F238E27FC236}">
                      <a16:creationId xmlns:a16="http://schemas.microsoft.com/office/drawing/2014/main" id="{31A5576F-B1EF-E9F7-DBFC-16C68998CB4C}"/>
                    </a:ext>
                  </a:extLst>
                </p:cNvPr>
                <p:cNvPicPr/>
                <p:nvPr/>
              </p:nvPicPr>
              <p:blipFill>
                <a:blip r:embed="rId35"/>
                <a:stretch>
                  <a:fillRect/>
                </a:stretch>
              </p:blipFill>
              <p:spPr>
                <a:xfrm>
                  <a:off x="5405332" y="4556542"/>
                  <a:ext cx="1555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4" name="Ink 103">
                  <a:extLst>
                    <a:ext uri="{FF2B5EF4-FFF2-40B4-BE49-F238E27FC236}">
                      <a16:creationId xmlns:a16="http://schemas.microsoft.com/office/drawing/2014/main" id="{4C0EC67A-1545-CA16-5B8B-E8B343524F28}"/>
                    </a:ext>
                  </a:extLst>
                </p14:cNvPr>
                <p14:cNvContentPartPr/>
                <p14:nvPr/>
              </p14:nvContentPartPr>
              <p14:xfrm>
                <a:off x="5576692" y="4633582"/>
                <a:ext cx="66960" cy="66960"/>
              </p14:xfrm>
            </p:contentPart>
          </mc:Choice>
          <mc:Fallback xmlns="">
            <p:pic>
              <p:nvPicPr>
                <p:cNvPr id="104" name="Ink 103">
                  <a:extLst>
                    <a:ext uri="{FF2B5EF4-FFF2-40B4-BE49-F238E27FC236}">
                      <a16:creationId xmlns:a16="http://schemas.microsoft.com/office/drawing/2014/main" id="{4C0EC67A-1545-CA16-5B8B-E8B343524F28}"/>
                    </a:ext>
                  </a:extLst>
                </p:cNvPr>
                <p:cNvPicPr/>
                <p:nvPr/>
              </p:nvPicPr>
              <p:blipFill>
                <a:blip r:embed="rId37"/>
                <a:stretch>
                  <a:fillRect/>
                </a:stretch>
              </p:blipFill>
              <p:spPr>
                <a:xfrm>
                  <a:off x="5568052" y="4624942"/>
                  <a:ext cx="846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6" name="Ink 105">
                  <a:extLst>
                    <a:ext uri="{FF2B5EF4-FFF2-40B4-BE49-F238E27FC236}">
                      <a16:creationId xmlns:a16="http://schemas.microsoft.com/office/drawing/2014/main" id="{01BC46CB-9988-EB5C-2E82-3E474D2A6662}"/>
                    </a:ext>
                  </a:extLst>
                </p14:cNvPr>
                <p14:cNvContentPartPr/>
                <p14:nvPr/>
              </p14:nvContentPartPr>
              <p14:xfrm>
                <a:off x="5677852" y="4591822"/>
                <a:ext cx="263520" cy="96120"/>
              </p14:xfrm>
            </p:contentPart>
          </mc:Choice>
          <mc:Fallback xmlns="">
            <p:pic>
              <p:nvPicPr>
                <p:cNvPr id="106" name="Ink 105">
                  <a:extLst>
                    <a:ext uri="{FF2B5EF4-FFF2-40B4-BE49-F238E27FC236}">
                      <a16:creationId xmlns:a16="http://schemas.microsoft.com/office/drawing/2014/main" id="{01BC46CB-9988-EB5C-2E82-3E474D2A6662}"/>
                    </a:ext>
                  </a:extLst>
                </p:cNvPr>
                <p:cNvPicPr/>
                <p:nvPr/>
              </p:nvPicPr>
              <p:blipFill>
                <a:blip r:embed="rId39"/>
                <a:stretch>
                  <a:fillRect/>
                </a:stretch>
              </p:blipFill>
              <p:spPr>
                <a:xfrm>
                  <a:off x="5668852" y="4583182"/>
                  <a:ext cx="2811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7" name="Ink 106">
                  <a:extLst>
                    <a:ext uri="{FF2B5EF4-FFF2-40B4-BE49-F238E27FC236}">
                      <a16:creationId xmlns:a16="http://schemas.microsoft.com/office/drawing/2014/main" id="{26D79558-4150-0D76-72F0-F94B32E36DB9}"/>
                    </a:ext>
                  </a:extLst>
                </p14:cNvPr>
                <p14:cNvContentPartPr/>
                <p14:nvPr/>
              </p14:nvContentPartPr>
              <p14:xfrm>
                <a:off x="5983492" y="4557622"/>
                <a:ext cx="24840" cy="109440"/>
              </p14:xfrm>
            </p:contentPart>
          </mc:Choice>
          <mc:Fallback xmlns="">
            <p:pic>
              <p:nvPicPr>
                <p:cNvPr id="107" name="Ink 106">
                  <a:extLst>
                    <a:ext uri="{FF2B5EF4-FFF2-40B4-BE49-F238E27FC236}">
                      <a16:creationId xmlns:a16="http://schemas.microsoft.com/office/drawing/2014/main" id="{26D79558-4150-0D76-72F0-F94B32E36DB9}"/>
                    </a:ext>
                  </a:extLst>
                </p:cNvPr>
                <p:cNvPicPr/>
                <p:nvPr/>
              </p:nvPicPr>
              <p:blipFill>
                <a:blip r:embed="rId41"/>
                <a:stretch>
                  <a:fillRect/>
                </a:stretch>
              </p:blipFill>
              <p:spPr>
                <a:xfrm>
                  <a:off x="5974492" y="4548982"/>
                  <a:ext cx="42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8" name="Ink 107">
                  <a:extLst>
                    <a:ext uri="{FF2B5EF4-FFF2-40B4-BE49-F238E27FC236}">
                      <a16:creationId xmlns:a16="http://schemas.microsoft.com/office/drawing/2014/main" id="{01157221-A31D-9443-3317-AC4849F0292A}"/>
                    </a:ext>
                  </a:extLst>
                </p14:cNvPr>
                <p14:cNvContentPartPr/>
                <p14:nvPr/>
              </p14:nvContentPartPr>
              <p14:xfrm>
                <a:off x="6050812" y="4605862"/>
                <a:ext cx="29160" cy="71280"/>
              </p14:xfrm>
            </p:contentPart>
          </mc:Choice>
          <mc:Fallback xmlns="">
            <p:pic>
              <p:nvPicPr>
                <p:cNvPr id="108" name="Ink 107">
                  <a:extLst>
                    <a:ext uri="{FF2B5EF4-FFF2-40B4-BE49-F238E27FC236}">
                      <a16:creationId xmlns:a16="http://schemas.microsoft.com/office/drawing/2014/main" id="{01157221-A31D-9443-3317-AC4849F0292A}"/>
                    </a:ext>
                  </a:extLst>
                </p:cNvPr>
                <p:cNvPicPr/>
                <p:nvPr/>
              </p:nvPicPr>
              <p:blipFill>
                <a:blip r:embed="rId43"/>
                <a:stretch>
                  <a:fillRect/>
                </a:stretch>
              </p:blipFill>
              <p:spPr>
                <a:xfrm>
                  <a:off x="6041812" y="4596862"/>
                  <a:ext cx="468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9" name="Ink 108">
                  <a:extLst>
                    <a:ext uri="{FF2B5EF4-FFF2-40B4-BE49-F238E27FC236}">
                      <a16:creationId xmlns:a16="http://schemas.microsoft.com/office/drawing/2014/main" id="{1FD98A9F-EAF8-D3B9-44FA-5F5DCCFABF5B}"/>
                    </a:ext>
                  </a:extLst>
                </p14:cNvPr>
                <p14:cNvContentPartPr/>
                <p14:nvPr/>
              </p14:nvContentPartPr>
              <p14:xfrm>
                <a:off x="6118132" y="4602262"/>
                <a:ext cx="47880" cy="99000"/>
              </p14:xfrm>
            </p:contentPart>
          </mc:Choice>
          <mc:Fallback xmlns="">
            <p:pic>
              <p:nvPicPr>
                <p:cNvPr id="109" name="Ink 108">
                  <a:extLst>
                    <a:ext uri="{FF2B5EF4-FFF2-40B4-BE49-F238E27FC236}">
                      <a16:creationId xmlns:a16="http://schemas.microsoft.com/office/drawing/2014/main" id="{1FD98A9F-EAF8-D3B9-44FA-5F5DCCFABF5B}"/>
                    </a:ext>
                  </a:extLst>
                </p:cNvPr>
                <p:cNvPicPr/>
                <p:nvPr/>
              </p:nvPicPr>
              <p:blipFill>
                <a:blip r:embed="rId45"/>
                <a:stretch>
                  <a:fillRect/>
                </a:stretch>
              </p:blipFill>
              <p:spPr>
                <a:xfrm>
                  <a:off x="6109132" y="4593622"/>
                  <a:ext cx="655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0" name="Ink 109">
                  <a:extLst>
                    <a:ext uri="{FF2B5EF4-FFF2-40B4-BE49-F238E27FC236}">
                      <a16:creationId xmlns:a16="http://schemas.microsoft.com/office/drawing/2014/main" id="{B2FB586C-2890-D901-F5B4-D191588DC698}"/>
                    </a:ext>
                  </a:extLst>
                </p14:cNvPr>
                <p14:cNvContentPartPr/>
                <p14:nvPr/>
              </p14:nvContentPartPr>
              <p14:xfrm>
                <a:off x="6630412" y="4603702"/>
                <a:ext cx="92880" cy="126360"/>
              </p14:xfrm>
            </p:contentPart>
          </mc:Choice>
          <mc:Fallback xmlns="">
            <p:pic>
              <p:nvPicPr>
                <p:cNvPr id="110" name="Ink 109">
                  <a:extLst>
                    <a:ext uri="{FF2B5EF4-FFF2-40B4-BE49-F238E27FC236}">
                      <a16:creationId xmlns:a16="http://schemas.microsoft.com/office/drawing/2014/main" id="{B2FB586C-2890-D901-F5B4-D191588DC698}"/>
                    </a:ext>
                  </a:extLst>
                </p:cNvPr>
                <p:cNvPicPr/>
                <p:nvPr/>
              </p:nvPicPr>
              <p:blipFill>
                <a:blip r:embed="rId47"/>
                <a:stretch>
                  <a:fillRect/>
                </a:stretch>
              </p:blipFill>
              <p:spPr>
                <a:xfrm>
                  <a:off x="6621772" y="4594702"/>
                  <a:ext cx="1105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1" name="Ink 110">
                  <a:extLst>
                    <a:ext uri="{FF2B5EF4-FFF2-40B4-BE49-F238E27FC236}">
                      <a16:creationId xmlns:a16="http://schemas.microsoft.com/office/drawing/2014/main" id="{E2EC2D31-5637-99E2-D6EF-5AEBFFB2552C}"/>
                    </a:ext>
                  </a:extLst>
                </p14:cNvPr>
                <p14:cNvContentPartPr/>
                <p14:nvPr/>
              </p14:nvContentPartPr>
              <p14:xfrm>
                <a:off x="6775852" y="4613422"/>
                <a:ext cx="196920" cy="93600"/>
              </p14:xfrm>
            </p:contentPart>
          </mc:Choice>
          <mc:Fallback xmlns="">
            <p:pic>
              <p:nvPicPr>
                <p:cNvPr id="111" name="Ink 110">
                  <a:extLst>
                    <a:ext uri="{FF2B5EF4-FFF2-40B4-BE49-F238E27FC236}">
                      <a16:creationId xmlns:a16="http://schemas.microsoft.com/office/drawing/2014/main" id="{E2EC2D31-5637-99E2-D6EF-5AEBFFB2552C}"/>
                    </a:ext>
                  </a:extLst>
                </p:cNvPr>
                <p:cNvPicPr/>
                <p:nvPr/>
              </p:nvPicPr>
              <p:blipFill>
                <a:blip r:embed="rId49"/>
                <a:stretch>
                  <a:fillRect/>
                </a:stretch>
              </p:blipFill>
              <p:spPr>
                <a:xfrm>
                  <a:off x="6766852" y="4604422"/>
                  <a:ext cx="2145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2" name="Ink 111">
                  <a:extLst>
                    <a:ext uri="{FF2B5EF4-FFF2-40B4-BE49-F238E27FC236}">
                      <a16:creationId xmlns:a16="http://schemas.microsoft.com/office/drawing/2014/main" id="{BA4F5F9E-170D-E0DB-E3EA-3E8888FD06BF}"/>
                    </a:ext>
                  </a:extLst>
                </p14:cNvPr>
                <p14:cNvContentPartPr/>
                <p14:nvPr/>
              </p14:nvContentPartPr>
              <p14:xfrm>
                <a:off x="7032892" y="4621342"/>
                <a:ext cx="104760" cy="117720"/>
              </p14:xfrm>
            </p:contentPart>
          </mc:Choice>
          <mc:Fallback xmlns="">
            <p:pic>
              <p:nvPicPr>
                <p:cNvPr id="112" name="Ink 111">
                  <a:extLst>
                    <a:ext uri="{FF2B5EF4-FFF2-40B4-BE49-F238E27FC236}">
                      <a16:creationId xmlns:a16="http://schemas.microsoft.com/office/drawing/2014/main" id="{BA4F5F9E-170D-E0DB-E3EA-3E8888FD06BF}"/>
                    </a:ext>
                  </a:extLst>
                </p:cNvPr>
                <p:cNvPicPr/>
                <p:nvPr/>
              </p:nvPicPr>
              <p:blipFill>
                <a:blip r:embed="rId51"/>
                <a:stretch>
                  <a:fillRect/>
                </a:stretch>
              </p:blipFill>
              <p:spPr>
                <a:xfrm>
                  <a:off x="7023892" y="4612342"/>
                  <a:ext cx="1224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13" name="Ink 112">
                  <a:extLst>
                    <a:ext uri="{FF2B5EF4-FFF2-40B4-BE49-F238E27FC236}">
                      <a16:creationId xmlns:a16="http://schemas.microsoft.com/office/drawing/2014/main" id="{E96FD42D-C58D-2840-88ED-A7B375AFDA63}"/>
                    </a:ext>
                  </a:extLst>
                </p14:cNvPr>
                <p14:cNvContentPartPr/>
                <p14:nvPr/>
              </p14:nvContentPartPr>
              <p14:xfrm>
                <a:off x="6468052" y="4518382"/>
                <a:ext cx="34920" cy="217440"/>
              </p14:xfrm>
            </p:contentPart>
          </mc:Choice>
          <mc:Fallback xmlns="">
            <p:pic>
              <p:nvPicPr>
                <p:cNvPr id="113" name="Ink 112">
                  <a:extLst>
                    <a:ext uri="{FF2B5EF4-FFF2-40B4-BE49-F238E27FC236}">
                      <a16:creationId xmlns:a16="http://schemas.microsoft.com/office/drawing/2014/main" id="{E96FD42D-C58D-2840-88ED-A7B375AFDA63}"/>
                    </a:ext>
                  </a:extLst>
                </p:cNvPr>
                <p:cNvPicPr/>
                <p:nvPr/>
              </p:nvPicPr>
              <p:blipFill>
                <a:blip r:embed="rId53"/>
                <a:stretch>
                  <a:fillRect/>
                </a:stretch>
              </p:blipFill>
              <p:spPr>
                <a:xfrm>
                  <a:off x="6459412" y="4509742"/>
                  <a:ext cx="525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4" name="Ink 113">
                  <a:extLst>
                    <a:ext uri="{FF2B5EF4-FFF2-40B4-BE49-F238E27FC236}">
                      <a16:creationId xmlns:a16="http://schemas.microsoft.com/office/drawing/2014/main" id="{E6E2FAE5-92F7-A964-0164-2A8DBF93A0F2}"/>
                    </a:ext>
                  </a:extLst>
                </p14:cNvPr>
                <p14:cNvContentPartPr/>
                <p14:nvPr/>
              </p14:nvContentPartPr>
              <p14:xfrm>
                <a:off x="6519532" y="4480222"/>
                <a:ext cx="844920" cy="259560"/>
              </p14:xfrm>
            </p:contentPart>
          </mc:Choice>
          <mc:Fallback xmlns="">
            <p:pic>
              <p:nvPicPr>
                <p:cNvPr id="114" name="Ink 113">
                  <a:extLst>
                    <a:ext uri="{FF2B5EF4-FFF2-40B4-BE49-F238E27FC236}">
                      <a16:creationId xmlns:a16="http://schemas.microsoft.com/office/drawing/2014/main" id="{E6E2FAE5-92F7-A964-0164-2A8DBF93A0F2}"/>
                    </a:ext>
                  </a:extLst>
                </p:cNvPr>
                <p:cNvPicPr/>
                <p:nvPr/>
              </p:nvPicPr>
              <p:blipFill>
                <a:blip r:embed="rId55"/>
                <a:stretch>
                  <a:fillRect/>
                </a:stretch>
              </p:blipFill>
              <p:spPr>
                <a:xfrm>
                  <a:off x="6510892" y="4471222"/>
                  <a:ext cx="86256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6" name="Ink 115">
                  <a:extLst>
                    <a:ext uri="{FF2B5EF4-FFF2-40B4-BE49-F238E27FC236}">
                      <a16:creationId xmlns:a16="http://schemas.microsoft.com/office/drawing/2014/main" id="{4D49F316-30C7-E8EC-4F38-693891E65466}"/>
                    </a:ext>
                  </a:extLst>
                </p14:cNvPr>
                <p14:cNvContentPartPr/>
                <p14:nvPr/>
              </p14:nvContentPartPr>
              <p14:xfrm>
                <a:off x="3675172" y="4226782"/>
                <a:ext cx="3903120" cy="315360"/>
              </p14:xfrm>
            </p:contentPart>
          </mc:Choice>
          <mc:Fallback xmlns="">
            <p:pic>
              <p:nvPicPr>
                <p:cNvPr id="116" name="Ink 115">
                  <a:extLst>
                    <a:ext uri="{FF2B5EF4-FFF2-40B4-BE49-F238E27FC236}">
                      <a16:creationId xmlns:a16="http://schemas.microsoft.com/office/drawing/2014/main" id="{4D49F316-30C7-E8EC-4F38-693891E65466}"/>
                    </a:ext>
                  </a:extLst>
                </p:cNvPr>
                <p:cNvPicPr/>
                <p:nvPr/>
              </p:nvPicPr>
              <p:blipFill>
                <a:blip r:embed="rId57"/>
                <a:stretch>
                  <a:fillRect/>
                </a:stretch>
              </p:blipFill>
              <p:spPr>
                <a:xfrm>
                  <a:off x="3666172" y="4217782"/>
                  <a:ext cx="39207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7" name="Ink 116">
                  <a:extLst>
                    <a:ext uri="{FF2B5EF4-FFF2-40B4-BE49-F238E27FC236}">
                      <a16:creationId xmlns:a16="http://schemas.microsoft.com/office/drawing/2014/main" id="{CCA2957C-2B5B-D6CF-277E-86AECDCE95C0}"/>
                    </a:ext>
                  </a:extLst>
                </p14:cNvPr>
                <p14:cNvContentPartPr/>
                <p14:nvPr/>
              </p14:nvContentPartPr>
              <p14:xfrm>
                <a:off x="6394252" y="4027342"/>
                <a:ext cx="289800" cy="121320"/>
              </p14:xfrm>
            </p:contentPart>
          </mc:Choice>
          <mc:Fallback xmlns="">
            <p:pic>
              <p:nvPicPr>
                <p:cNvPr id="117" name="Ink 116">
                  <a:extLst>
                    <a:ext uri="{FF2B5EF4-FFF2-40B4-BE49-F238E27FC236}">
                      <a16:creationId xmlns:a16="http://schemas.microsoft.com/office/drawing/2014/main" id="{CCA2957C-2B5B-D6CF-277E-86AECDCE95C0}"/>
                    </a:ext>
                  </a:extLst>
                </p:cNvPr>
                <p:cNvPicPr/>
                <p:nvPr/>
              </p:nvPicPr>
              <p:blipFill>
                <a:blip r:embed="rId59"/>
                <a:stretch>
                  <a:fillRect/>
                </a:stretch>
              </p:blipFill>
              <p:spPr>
                <a:xfrm>
                  <a:off x="6385612" y="4018342"/>
                  <a:ext cx="3074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8" name="Ink 117">
                  <a:extLst>
                    <a:ext uri="{FF2B5EF4-FFF2-40B4-BE49-F238E27FC236}">
                      <a16:creationId xmlns:a16="http://schemas.microsoft.com/office/drawing/2014/main" id="{2413005B-B777-E703-2055-ADC0093E118E}"/>
                    </a:ext>
                  </a:extLst>
                </p14:cNvPr>
                <p14:cNvContentPartPr/>
                <p14:nvPr/>
              </p14:nvContentPartPr>
              <p14:xfrm>
                <a:off x="6731932" y="3794782"/>
                <a:ext cx="153360" cy="255600"/>
              </p14:xfrm>
            </p:contentPart>
          </mc:Choice>
          <mc:Fallback xmlns="">
            <p:pic>
              <p:nvPicPr>
                <p:cNvPr id="118" name="Ink 117">
                  <a:extLst>
                    <a:ext uri="{FF2B5EF4-FFF2-40B4-BE49-F238E27FC236}">
                      <a16:creationId xmlns:a16="http://schemas.microsoft.com/office/drawing/2014/main" id="{2413005B-B777-E703-2055-ADC0093E118E}"/>
                    </a:ext>
                  </a:extLst>
                </p:cNvPr>
                <p:cNvPicPr/>
                <p:nvPr/>
              </p:nvPicPr>
              <p:blipFill>
                <a:blip r:embed="rId61"/>
                <a:stretch>
                  <a:fillRect/>
                </a:stretch>
              </p:blipFill>
              <p:spPr>
                <a:xfrm>
                  <a:off x="6722932" y="3786142"/>
                  <a:ext cx="17100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9" name="Ink 118">
                  <a:extLst>
                    <a:ext uri="{FF2B5EF4-FFF2-40B4-BE49-F238E27FC236}">
                      <a16:creationId xmlns:a16="http://schemas.microsoft.com/office/drawing/2014/main" id="{B267439C-7B77-D80B-4956-D543EE190904}"/>
                    </a:ext>
                  </a:extLst>
                </p14:cNvPr>
                <p14:cNvContentPartPr/>
                <p14:nvPr/>
              </p14:nvContentPartPr>
              <p14:xfrm>
                <a:off x="6928852" y="3872182"/>
                <a:ext cx="514440" cy="153360"/>
              </p14:xfrm>
            </p:contentPart>
          </mc:Choice>
          <mc:Fallback xmlns="">
            <p:pic>
              <p:nvPicPr>
                <p:cNvPr id="119" name="Ink 118">
                  <a:extLst>
                    <a:ext uri="{FF2B5EF4-FFF2-40B4-BE49-F238E27FC236}">
                      <a16:creationId xmlns:a16="http://schemas.microsoft.com/office/drawing/2014/main" id="{B267439C-7B77-D80B-4956-D543EE190904}"/>
                    </a:ext>
                  </a:extLst>
                </p:cNvPr>
                <p:cNvPicPr/>
                <p:nvPr/>
              </p:nvPicPr>
              <p:blipFill>
                <a:blip r:embed="rId63"/>
                <a:stretch>
                  <a:fillRect/>
                </a:stretch>
              </p:blipFill>
              <p:spPr>
                <a:xfrm>
                  <a:off x="6920212" y="3863182"/>
                  <a:ext cx="532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1" name="Ink 120">
                  <a:extLst>
                    <a:ext uri="{FF2B5EF4-FFF2-40B4-BE49-F238E27FC236}">
                      <a16:creationId xmlns:a16="http://schemas.microsoft.com/office/drawing/2014/main" id="{939C2493-5F69-F810-121C-33661EF21FA0}"/>
                    </a:ext>
                  </a:extLst>
                </p14:cNvPr>
                <p14:cNvContentPartPr/>
                <p14:nvPr/>
              </p14:nvContentPartPr>
              <p14:xfrm>
                <a:off x="3595972" y="4899262"/>
                <a:ext cx="493560" cy="322920"/>
              </p14:xfrm>
            </p:contentPart>
          </mc:Choice>
          <mc:Fallback xmlns="">
            <p:pic>
              <p:nvPicPr>
                <p:cNvPr id="121" name="Ink 120">
                  <a:extLst>
                    <a:ext uri="{FF2B5EF4-FFF2-40B4-BE49-F238E27FC236}">
                      <a16:creationId xmlns:a16="http://schemas.microsoft.com/office/drawing/2014/main" id="{939C2493-5F69-F810-121C-33661EF21FA0}"/>
                    </a:ext>
                  </a:extLst>
                </p:cNvPr>
                <p:cNvPicPr/>
                <p:nvPr/>
              </p:nvPicPr>
              <p:blipFill>
                <a:blip r:embed="rId65"/>
                <a:stretch>
                  <a:fillRect/>
                </a:stretch>
              </p:blipFill>
              <p:spPr>
                <a:xfrm>
                  <a:off x="3587332" y="4890622"/>
                  <a:ext cx="51120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2" name="Ink 121">
                  <a:extLst>
                    <a:ext uri="{FF2B5EF4-FFF2-40B4-BE49-F238E27FC236}">
                      <a16:creationId xmlns:a16="http://schemas.microsoft.com/office/drawing/2014/main" id="{605513F5-338E-22F7-5BD0-0998DEAE47AC}"/>
                    </a:ext>
                  </a:extLst>
                </p14:cNvPr>
                <p14:cNvContentPartPr/>
                <p14:nvPr/>
              </p14:nvContentPartPr>
              <p14:xfrm>
                <a:off x="3570052" y="4901422"/>
                <a:ext cx="482040" cy="302040"/>
              </p14:xfrm>
            </p:contentPart>
          </mc:Choice>
          <mc:Fallback xmlns="">
            <p:pic>
              <p:nvPicPr>
                <p:cNvPr id="122" name="Ink 121">
                  <a:extLst>
                    <a:ext uri="{FF2B5EF4-FFF2-40B4-BE49-F238E27FC236}">
                      <a16:creationId xmlns:a16="http://schemas.microsoft.com/office/drawing/2014/main" id="{605513F5-338E-22F7-5BD0-0998DEAE47AC}"/>
                    </a:ext>
                  </a:extLst>
                </p:cNvPr>
                <p:cNvPicPr/>
                <p:nvPr/>
              </p:nvPicPr>
              <p:blipFill>
                <a:blip r:embed="rId67"/>
                <a:stretch>
                  <a:fillRect/>
                </a:stretch>
              </p:blipFill>
              <p:spPr>
                <a:xfrm>
                  <a:off x="3561412" y="4892782"/>
                  <a:ext cx="49968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3" name="Ink 122">
                  <a:extLst>
                    <a:ext uri="{FF2B5EF4-FFF2-40B4-BE49-F238E27FC236}">
                      <a16:creationId xmlns:a16="http://schemas.microsoft.com/office/drawing/2014/main" id="{5CDB7611-1B08-E193-B214-E5F92532CD66}"/>
                    </a:ext>
                  </a:extLst>
                </p14:cNvPr>
                <p14:cNvContentPartPr/>
                <p14:nvPr/>
              </p14:nvContentPartPr>
              <p14:xfrm>
                <a:off x="4117612" y="5000422"/>
                <a:ext cx="12960" cy="183960"/>
              </p14:xfrm>
            </p:contentPart>
          </mc:Choice>
          <mc:Fallback xmlns="">
            <p:pic>
              <p:nvPicPr>
                <p:cNvPr id="123" name="Ink 122">
                  <a:extLst>
                    <a:ext uri="{FF2B5EF4-FFF2-40B4-BE49-F238E27FC236}">
                      <a16:creationId xmlns:a16="http://schemas.microsoft.com/office/drawing/2014/main" id="{5CDB7611-1B08-E193-B214-E5F92532CD66}"/>
                    </a:ext>
                  </a:extLst>
                </p:cNvPr>
                <p:cNvPicPr/>
                <p:nvPr/>
              </p:nvPicPr>
              <p:blipFill>
                <a:blip r:embed="rId69"/>
                <a:stretch>
                  <a:fillRect/>
                </a:stretch>
              </p:blipFill>
              <p:spPr>
                <a:xfrm>
                  <a:off x="4108612" y="4991422"/>
                  <a:ext cx="306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24" name="Ink 123">
                  <a:extLst>
                    <a:ext uri="{FF2B5EF4-FFF2-40B4-BE49-F238E27FC236}">
                      <a16:creationId xmlns:a16="http://schemas.microsoft.com/office/drawing/2014/main" id="{A1EDFD4B-3F21-E61A-F342-5F5DCF8C8E11}"/>
                    </a:ext>
                  </a:extLst>
                </p14:cNvPr>
                <p14:cNvContentPartPr/>
                <p14:nvPr/>
              </p14:nvContentPartPr>
              <p14:xfrm>
                <a:off x="4107532" y="4924102"/>
                <a:ext cx="275760" cy="288360"/>
              </p14:xfrm>
            </p:contentPart>
          </mc:Choice>
          <mc:Fallback xmlns="">
            <p:pic>
              <p:nvPicPr>
                <p:cNvPr id="124" name="Ink 123">
                  <a:extLst>
                    <a:ext uri="{FF2B5EF4-FFF2-40B4-BE49-F238E27FC236}">
                      <a16:creationId xmlns:a16="http://schemas.microsoft.com/office/drawing/2014/main" id="{A1EDFD4B-3F21-E61A-F342-5F5DCF8C8E11}"/>
                    </a:ext>
                  </a:extLst>
                </p:cNvPr>
                <p:cNvPicPr/>
                <p:nvPr/>
              </p:nvPicPr>
              <p:blipFill>
                <a:blip r:embed="rId71"/>
                <a:stretch>
                  <a:fillRect/>
                </a:stretch>
              </p:blipFill>
              <p:spPr>
                <a:xfrm>
                  <a:off x="4098892" y="4915462"/>
                  <a:ext cx="2934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25" name="Ink 124">
                  <a:extLst>
                    <a:ext uri="{FF2B5EF4-FFF2-40B4-BE49-F238E27FC236}">
                      <a16:creationId xmlns:a16="http://schemas.microsoft.com/office/drawing/2014/main" id="{88902856-FD5C-F8B7-64B5-808C95A114C2}"/>
                    </a:ext>
                  </a:extLst>
                </p14:cNvPr>
                <p14:cNvContentPartPr/>
                <p14:nvPr/>
              </p14:nvContentPartPr>
              <p14:xfrm>
                <a:off x="4773892" y="4957582"/>
                <a:ext cx="19800" cy="182880"/>
              </p14:xfrm>
            </p:contentPart>
          </mc:Choice>
          <mc:Fallback xmlns="">
            <p:pic>
              <p:nvPicPr>
                <p:cNvPr id="125" name="Ink 124">
                  <a:extLst>
                    <a:ext uri="{FF2B5EF4-FFF2-40B4-BE49-F238E27FC236}">
                      <a16:creationId xmlns:a16="http://schemas.microsoft.com/office/drawing/2014/main" id="{88902856-FD5C-F8B7-64B5-808C95A114C2}"/>
                    </a:ext>
                  </a:extLst>
                </p:cNvPr>
                <p:cNvPicPr/>
                <p:nvPr/>
              </p:nvPicPr>
              <p:blipFill>
                <a:blip r:embed="rId73"/>
                <a:stretch>
                  <a:fillRect/>
                </a:stretch>
              </p:blipFill>
              <p:spPr>
                <a:xfrm>
                  <a:off x="4765252" y="4948582"/>
                  <a:ext cx="374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6" name="Ink 125">
                  <a:extLst>
                    <a:ext uri="{FF2B5EF4-FFF2-40B4-BE49-F238E27FC236}">
                      <a16:creationId xmlns:a16="http://schemas.microsoft.com/office/drawing/2014/main" id="{E132818C-B6D0-CBC7-B766-CEB609416F86}"/>
                    </a:ext>
                  </a:extLst>
                </p14:cNvPr>
                <p14:cNvContentPartPr/>
                <p14:nvPr/>
              </p14:nvContentPartPr>
              <p14:xfrm>
                <a:off x="4784332" y="4925542"/>
                <a:ext cx="198720" cy="237240"/>
              </p14:xfrm>
            </p:contentPart>
          </mc:Choice>
          <mc:Fallback xmlns="">
            <p:pic>
              <p:nvPicPr>
                <p:cNvPr id="126" name="Ink 125">
                  <a:extLst>
                    <a:ext uri="{FF2B5EF4-FFF2-40B4-BE49-F238E27FC236}">
                      <a16:creationId xmlns:a16="http://schemas.microsoft.com/office/drawing/2014/main" id="{E132818C-B6D0-CBC7-B766-CEB609416F86}"/>
                    </a:ext>
                  </a:extLst>
                </p:cNvPr>
                <p:cNvPicPr/>
                <p:nvPr/>
              </p:nvPicPr>
              <p:blipFill>
                <a:blip r:embed="rId75"/>
                <a:stretch>
                  <a:fillRect/>
                </a:stretch>
              </p:blipFill>
              <p:spPr>
                <a:xfrm>
                  <a:off x="4775332" y="4916902"/>
                  <a:ext cx="21636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7" name="Ink 126">
                  <a:extLst>
                    <a:ext uri="{FF2B5EF4-FFF2-40B4-BE49-F238E27FC236}">
                      <a16:creationId xmlns:a16="http://schemas.microsoft.com/office/drawing/2014/main" id="{2F103828-78E1-C5C3-B134-58AC9E6A7485}"/>
                    </a:ext>
                  </a:extLst>
                </p14:cNvPr>
                <p14:cNvContentPartPr/>
                <p14:nvPr/>
              </p14:nvContentPartPr>
              <p14:xfrm>
                <a:off x="5016172" y="4970542"/>
                <a:ext cx="3600" cy="360"/>
              </p14:xfrm>
            </p:contentPart>
          </mc:Choice>
          <mc:Fallback xmlns="">
            <p:pic>
              <p:nvPicPr>
                <p:cNvPr id="127" name="Ink 126">
                  <a:extLst>
                    <a:ext uri="{FF2B5EF4-FFF2-40B4-BE49-F238E27FC236}">
                      <a16:creationId xmlns:a16="http://schemas.microsoft.com/office/drawing/2014/main" id="{2F103828-78E1-C5C3-B134-58AC9E6A7485}"/>
                    </a:ext>
                  </a:extLst>
                </p:cNvPr>
                <p:cNvPicPr/>
                <p:nvPr/>
              </p:nvPicPr>
              <p:blipFill>
                <a:blip r:embed="rId77"/>
                <a:stretch>
                  <a:fillRect/>
                </a:stretch>
              </p:blipFill>
              <p:spPr>
                <a:xfrm>
                  <a:off x="5007532" y="4961902"/>
                  <a:ext cx="21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8" name="Ink 127">
                  <a:extLst>
                    <a:ext uri="{FF2B5EF4-FFF2-40B4-BE49-F238E27FC236}">
                      <a16:creationId xmlns:a16="http://schemas.microsoft.com/office/drawing/2014/main" id="{59039831-3B2B-8F84-627B-266D4A2E5E7B}"/>
                    </a:ext>
                  </a:extLst>
                </p14:cNvPr>
                <p14:cNvContentPartPr/>
                <p14:nvPr/>
              </p14:nvContentPartPr>
              <p14:xfrm>
                <a:off x="4989532" y="4953622"/>
                <a:ext cx="155880" cy="216360"/>
              </p14:xfrm>
            </p:contentPart>
          </mc:Choice>
          <mc:Fallback xmlns="">
            <p:pic>
              <p:nvPicPr>
                <p:cNvPr id="128" name="Ink 127">
                  <a:extLst>
                    <a:ext uri="{FF2B5EF4-FFF2-40B4-BE49-F238E27FC236}">
                      <a16:creationId xmlns:a16="http://schemas.microsoft.com/office/drawing/2014/main" id="{59039831-3B2B-8F84-627B-266D4A2E5E7B}"/>
                    </a:ext>
                  </a:extLst>
                </p:cNvPr>
                <p:cNvPicPr/>
                <p:nvPr/>
              </p:nvPicPr>
              <p:blipFill>
                <a:blip r:embed="rId79"/>
                <a:stretch>
                  <a:fillRect/>
                </a:stretch>
              </p:blipFill>
              <p:spPr>
                <a:xfrm>
                  <a:off x="4980532" y="4944622"/>
                  <a:ext cx="1735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9" name="Ink 128">
                  <a:extLst>
                    <a:ext uri="{FF2B5EF4-FFF2-40B4-BE49-F238E27FC236}">
                      <a16:creationId xmlns:a16="http://schemas.microsoft.com/office/drawing/2014/main" id="{05B72F08-2527-BD54-BD96-946E9EEA69AA}"/>
                    </a:ext>
                  </a:extLst>
                </p14:cNvPr>
                <p14:cNvContentPartPr/>
                <p14:nvPr/>
              </p14:nvContentPartPr>
              <p14:xfrm>
                <a:off x="5510092" y="4932382"/>
                <a:ext cx="312840" cy="241200"/>
              </p14:xfrm>
            </p:contentPart>
          </mc:Choice>
          <mc:Fallback xmlns="">
            <p:pic>
              <p:nvPicPr>
                <p:cNvPr id="129" name="Ink 128">
                  <a:extLst>
                    <a:ext uri="{FF2B5EF4-FFF2-40B4-BE49-F238E27FC236}">
                      <a16:creationId xmlns:a16="http://schemas.microsoft.com/office/drawing/2014/main" id="{05B72F08-2527-BD54-BD96-946E9EEA69AA}"/>
                    </a:ext>
                  </a:extLst>
                </p:cNvPr>
                <p:cNvPicPr/>
                <p:nvPr/>
              </p:nvPicPr>
              <p:blipFill>
                <a:blip r:embed="rId81"/>
                <a:stretch>
                  <a:fillRect/>
                </a:stretch>
              </p:blipFill>
              <p:spPr>
                <a:xfrm>
                  <a:off x="5501452" y="4923382"/>
                  <a:ext cx="3304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30" name="Ink 129">
                  <a:extLst>
                    <a:ext uri="{FF2B5EF4-FFF2-40B4-BE49-F238E27FC236}">
                      <a16:creationId xmlns:a16="http://schemas.microsoft.com/office/drawing/2014/main" id="{120A2DE5-A3A8-AF3D-59BF-F016797C71AE}"/>
                    </a:ext>
                  </a:extLst>
                </p14:cNvPr>
                <p14:cNvContentPartPr/>
                <p14:nvPr/>
              </p14:nvContentPartPr>
              <p14:xfrm>
                <a:off x="5841652" y="4911502"/>
                <a:ext cx="229320" cy="266760"/>
              </p14:xfrm>
            </p:contentPart>
          </mc:Choice>
          <mc:Fallback xmlns="">
            <p:pic>
              <p:nvPicPr>
                <p:cNvPr id="130" name="Ink 129">
                  <a:extLst>
                    <a:ext uri="{FF2B5EF4-FFF2-40B4-BE49-F238E27FC236}">
                      <a16:creationId xmlns:a16="http://schemas.microsoft.com/office/drawing/2014/main" id="{120A2DE5-A3A8-AF3D-59BF-F016797C71AE}"/>
                    </a:ext>
                  </a:extLst>
                </p:cNvPr>
                <p:cNvPicPr/>
                <p:nvPr/>
              </p:nvPicPr>
              <p:blipFill>
                <a:blip r:embed="rId83"/>
                <a:stretch>
                  <a:fillRect/>
                </a:stretch>
              </p:blipFill>
              <p:spPr>
                <a:xfrm>
                  <a:off x="5833012" y="4902502"/>
                  <a:ext cx="24696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32" name="Ink 131">
                  <a:extLst>
                    <a:ext uri="{FF2B5EF4-FFF2-40B4-BE49-F238E27FC236}">
                      <a16:creationId xmlns:a16="http://schemas.microsoft.com/office/drawing/2014/main" id="{7DC8E323-C26A-845A-C7FA-B665799D2BD2}"/>
                    </a:ext>
                  </a:extLst>
                </p14:cNvPr>
                <p14:cNvContentPartPr/>
                <p14:nvPr/>
              </p14:nvContentPartPr>
              <p14:xfrm>
                <a:off x="5960452" y="3705862"/>
                <a:ext cx="1980720" cy="647640"/>
              </p14:xfrm>
            </p:contentPart>
          </mc:Choice>
          <mc:Fallback xmlns="">
            <p:pic>
              <p:nvPicPr>
                <p:cNvPr id="132" name="Ink 131">
                  <a:extLst>
                    <a:ext uri="{FF2B5EF4-FFF2-40B4-BE49-F238E27FC236}">
                      <a16:creationId xmlns:a16="http://schemas.microsoft.com/office/drawing/2014/main" id="{7DC8E323-C26A-845A-C7FA-B665799D2BD2}"/>
                    </a:ext>
                  </a:extLst>
                </p:cNvPr>
                <p:cNvPicPr/>
                <p:nvPr/>
              </p:nvPicPr>
              <p:blipFill>
                <a:blip r:embed="rId85"/>
                <a:stretch>
                  <a:fillRect/>
                </a:stretch>
              </p:blipFill>
              <p:spPr>
                <a:xfrm>
                  <a:off x="5951452" y="3697222"/>
                  <a:ext cx="199836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 name="Ink 5">
                  <a:extLst>
                    <a:ext uri="{FF2B5EF4-FFF2-40B4-BE49-F238E27FC236}">
                      <a16:creationId xmlns:a16="http://schemas.microsoft.com/office/drawing/2014/main" id="{291959A4-787E-3A03-B17C-6172287F9E9D}"/>
                    </a:ext>
                  </a:extLst>
                </p14:cNvPr>
                <p14:cNvContentPartPr/>
                <p14:nvPr/>
              </p14:nvContentPartPr>
              <p14:xfrm>
                <a:off x="9090292" y="612742"/>
                <a:ext cx="1512720" cy="633240"/>
              </p14:xfrm>
            </p:contentPart>
          </mc:Choice>
          <mc:Fallback xmlns="">
            <p:pic>
              <p:nvPicPr>
                <p:cNvPr id="6" name="Ink 5">
                  <a:extLst>
                    <a:ext uri="{FF2B5EF4-FFF2-40B4-BE49-F238E27FC236}">
                      <a16:creationId xmlns:a16="http://schemas.microsoft.com/office/drawing/2014/main" id="{291959A4-787E-3A03-B17C-6172287F9E9D}"/>
                    </a:ext>
                  </a:extLst>
                </p:cNvPr>
                <p:cNvPicPr/>
                <p:nvPr/>
              </p:nvPicPr>
              <p:blipFill>
                <a:blip r:embed="rId87"/>
                <a:stretch>
                  <a:fillRect/>
                </a:stretch>
              </p:blipFill>
              <p:spPr>
                <a:xfrm>
                  <a:off x="9081652" y="604102"/>
                  <a:ext cx="1530360" cy="650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 name="Ink 6">
                  <a:extLst>
                    <a:ext uri="{FF2B5EF4-FFF2-40B4-BE49-F238E27FC236}">
                      <a16:creationId xmlns:a16="http://schemas.microsoft.com/office/drawing/2014/main" id="{48E439AB-067E-3BCB-D4B5-6867E3F20D06}"/>
                    </a:ext>
                  </a:extLst>
                </p14:cNvPr>
                <p14:cNvContentPartPr/>
                <p14:nvPr/>
              </p14:nvContentPartPr>
              <p14:xfrm>
                <a:off x="9216292" y="502582"/>
                <a:ext cx="1479600" cy="493200"/>
              </p14:xfrm>
            </p:contentPart>
          </mc:Choice>
          <mc:Fallback xmlns="">
            <p:pic>
              <p:nvPicPr>
                <p:cNvPr id="7" name="Ink 6">
                  <a:extLst>
                    <a:ext uri="{FF2B5EF4-FFF2-40B4-BE49-F238E27FC236}">
                      <a16:creationId xmlns:a16="http://schemas.microsoft.com/office/drawing/2014/main" id="{48E439AB-067E-3BCB-D4B5-6867E3F20D06}"/>
                    </a:ext>
                  </a:extLst>
                </p:cNvPr>
                <p:cNvPicPr/>
                <p:nvPr/>
              </p:nvPicPr>
              <p:blipFill>
                <a:blip r:embed="rId89"/>
                <a:stretch>
                  <a:fillRect/>
                </a:stretch>
              </p:blipFill>
              <p:spPr>
                <a:xfrm>
                  <a:off x="9207292" y="493942"/>
                  <a:ext cx="1497240"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 name="Ink 7">
                  <a:extLst>
                    <a:ext uri="{FF2B5EF4-FFF2-40B4-BE49-F238E27FC236}">
                      <a16:creationId xmlns:a16="http://schemas.microsoft.com/office/drawing/2014/main" id="{30BB63F7-E2A6-DCB4-35C9-2A2991A4BC2D}"/>
                    </a:ext>
                  </a:extLst>
                </p14:cNvPr>
                <p14:cNvContentPartPr/>
                <p14:nvPr/>
              </p14:nvContentPartPr>
              <p14:xfrm>
                <a:off x="9477652" y="618862"/>
                <a:ext cx="150480" cy="221040"/>
              </p14:xfrm>
            </p:contentPart>
          </mc:Choice>
          <mc:Fallback xmlns="">
            <p:pic>
              <p:nvPicPr>
                <p:cNvPr id="8" name="Ink 7">
                  <a:extLst>
                    <a:ext uri="{FF2B5EF4-FFF2-40B4-BE49-F238E27FC236}">
                      <a16:creationId xmlns:a16="http://schemas.microsoft.com/office/drawing/2014/main" id="{30BB63F7-E2A6-DCB4-35C9-2A2991A4BC2D}"/>
                    </a:ext>
                  </a:extLst>
                </p:cNvPr>
                <p:cNvPicPr/>
                <p:nvPr/>
              </p:nvPicPr>
              <p:blipFill>
                <a:blip r:embed="rId91"/>
                <a:stretch>
                  <a:fillRect/>
                </a:stretch>
              </p:blipFill>
              <p:spPr>
                <a:xfrm>
                  <a:off x="9469012" y="610222"/>
                  <a:ext cx="1681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 name="Ink 8">
                  <a:extLst>
                    <a:ext uri="{FF2B5EF4-FFF2-40B4-BE49-F238E27FC236}">
                      <a16:creationId xmlns:a16="http://schemas.microsoft.com/office/drawing/2014/main" id="{C20534A3-04D3-6124-2876-18B4E4E3B13F}"/>
                    </a:ext>
                  </a:extLst>
                </p14:cNvPr>
                <p14:cNvContentPartPr/>
                <p14:nvPr/>
              </p14:nvContentPartPr>
              <p14:xfrm>
                <a:off x="9665572" y="641542"/>
                <a:ext cx="29880" cy="167400"/>
              </p14:xfrm>
            </p:contentPart>
          </mc:Choice>
          <mc:Fallback xmlns="">
            <p:pic>
              <p:nvPicPr>
                <p:cNvPr id="9" name="Ink 8">
                  <a:extLst>
                    <a:ext uri="{FF2B5EF4-FFF2-40B4-BE49-F238E27FC236}">
                      <a16:creationId xmlns:a16="http://schemas.microsoft.com/office/drawing/2014/main" id="{C20534A3-04D3-6124-2876-18B4E4E3B13F}"/>
                    </a:ext>
                  </a:extLst>
                </p:cNvPr>
                <p:cNvPicPr/>
                <p:nvPr/>
              </p:nvPicPr>
              <p:blipFill>
                <a:blip r:embed="rId93"/>
                <a:stretch>
                  <a:fillRect/>
                </a:stretch>
              </p:blipFill>
              <p:spPr>
                <a:xfrm>
                  <a:off x="9656572" y="632542"/>
                  <a:ext cx="475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 name="Ink 9">
                  <a:extLst>
                    <a:ext uri="{FF2B5EF4-FFF2-40B4-BE49-F238E27FC236}">
                      <a16:creationId xmlns:a16="http://schemas.microsoft.com/office/drawing/2014/main" id="{7AD5CEA7-6BC3-6BA0-5E0F-383E41E49067}"/>
                    </a:ext>
                  </a:extLst>
                </p14:cNvPr>
                <p14:cNvContentPartPr/>
                <p14:nvPr/>
              </p14:nvContentPartPr>
              <p14:xfrm>
                <a:off x="9652252" y="699142"/>
                <a:ext cx="315000" cy="122040"/>
              </p14:xfrm>
            </p:contentPart>
          </mc:Choice>
          <mc:Fallback xmlns="">
            <p:pic>
              <p:nvPicPr>
                <p:cNvPr id="10" name="Ink 9">
                  <a:extLst>
                    <a:ext uri="{FF2B5EF4-FFF2-40B4-BE49-F238E27FC236}">
                      <a16:creationId xmlns:a16="http://schemas.microsoft.com/office/drawing/2014/main" id="{7AD5CEA7-6BC3-6BA0-5E0F-383E41E49067}"/>
                    </a:ext>
                  </a:extLst>
                </p:cNvPr>
                <p:cNvPicPr/>
                <p:nvPr/>
              </p:nvPicPr>
              <p:blipFill>
                <a:blip r:embed="rId95"/>
                <a:stretch>
                  <a:fillRect/>
                </a:stretch>
              </p:blipFill>
              <p:spPr>
                <a:xfrm>
                  <a:off x="9643612" y="690142"/>
                  <a:ext cx="3326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 name="Ink 10">
                  <a:extLst>
                    <a:ext uri="{FF2B5EF4-FFF2-40B4-BE49-F238E27FC236}">
                      <a16:creationId xmlns:a16="http://schemas.microsoft.com/office/drawing/2014/main" id="{D45D1DC7-AA05-359C-510A-77E4C97E5C7A}"/>
                    </a:ext>
                  </a:extLst>
                </p14:cNvPr>
                <p14:cNvContentPartPr/>
                <p14:nvPr/>
              </p14:nvContentPartPr>
              <p14:xfrm>
                <a:off x="10015132" y="681142"/>
                <a:ext cx="86040" cy="158040"/>
              </p14:xfrm>
            </p:contentPart>
          </mc:Choice>
          <mc:Fallback xmlns="">
            <p:pic>
              <p:nvPicPr>
                <p:cNvPr id="11" name="Ink 10">
                  <a:extLst>
                    <a:ext uri="{FF2B5EF4-FFF2-40B4-BE49-F238E27FC236}">
                      <a16:creationId xmlns:a16="http://schemas.microsoft.com/office/drawing/2014/main" id="{D45D1DC7-AA05-359C-510A-77E4C97E5C7A}"/>
                    </a:ext>
                  </a:extLst>
                </p:cNvPr>
                <p:cNvPicPr/>
                <p:nvPr/>
              </p:nvPicPr>
              <p:blipFill>
                <a:blip r:embed="rId97"/>
                <a:stretch>
                  <a:fillRect/>
                </a:stretch>
              </p:blipFill>
              <p:spPr>
                <a:xfrm>
                  <a:off x="10006492" y="672502"/>
                  <a:ext cx="103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2" name="Ink 11">
                  <a:extLst>
                    <a:ext uri="{FF2B5EF4-FFF2-40B4-BE49-F238E27FC236}">
                      <a16:creationId xmlns:a16="http://schemas.microsoft.com/office/drawing/2014/main" id="{82F23308-ED2F-A680-461A-C194F440FFEA}"/>
                    </a:ext>
                  </a:extLst>
                </p14:cNvPr>
                <p14:cNvContentPartPr/>
                <p14:nvPr/>
              </p14:nvContentPartPr>
              <p14:xfrm>
                <a:off x="10027732" y="642982"/>
                <a:ext cx="104040" cy="118080"/>
              </p14:xfrm>
            </p:contentPart>
          </mc:Choice>
          <mc:Fallback xmlns="">
            <p:pic>
              <p:nvPicPr>
                <p:cNvPr id="12" name="Ink 11">
                  <a:extLst>
                    <a:ext uri="{FF2B5EF4-FFF2-40B4-BE49-F238E27FC236}">
                      <a16:creationId xmlns:a16="http://schemas.microsoft.com/office/drawing/2014/main" id="{82F23308-ED2F-A680-461A-C194F440FFEA}"/>
                    </a:ext>
                  </a:extLst>
                </p:cNvPr>
                <p:cNvPicPr/>
                <p:nvPr/>
              </p:nvPicPr>
              <p:blipFill>
                <a:blip r:embed="rId99"/>
                <a:stretch>
                  <a:fillRect/>
                </a:stretch>
              </p:blipFill>
              <p:spPr>
                <a:xfrm>
                  <a:off x="10018732" y="633982"/>
                  <a:ext cx="1216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 name="Ink 12">
                  <a:extLst>
                    <a:ext uri="{FF2B5EF4-FFF2-40B4-BE49-F238E27FC236}">
                      <a16:creationId xmlns:a16="http://schemas.microsoft.com/office/drawing/2014/main" id="{F27639DF-0504-240F-A5DB-AF36913739EE}"/>
                    </a:ext>
                  </a:extLst>
                </p14:cNvPr>
                <p14:cNvContentPartPr/>
                <p14:nvPr/>
              </p14:nvContentPartPr>
              <p14:xfrm>
                <a:off x="10204852" y="684022"/>
                <a:ext cx="54360" cy="157320"/>
              </p14:xfrm>
            </p:contentPart>
          </mc:Choice>
          <mc:Fallback xmlns="">
            <p:pic>
              <p:nvPicPr>
                <p:cNvPr id="13" name="Ink 12">
                  <a:extLst>
                    <a:ext uri="{FF2B5EF4-FFF2-40B4-BE49-F238E27FC236}">
                      <a16:creationId xmlns:a16="http://schemas.microsoft.com/office/drawing/2014/main" id="{F27639DF-0504-240F-A5DB-AF36913739EE}"/>
                    </a:ext>
                  </a:extLst>
                </p:cNvPr>
                <p:cNvPicPr/>
                <p:nvPr/>
              </p:nvPicPr>
              <p:blipFill>
                <a:blip r:embed="rId101"/>
                <a:stretch>
                  <a:fillRect/>
                </a:stretch>
              </p:blipFill>
              <p:spPr>
                <a:xfrm>
                  <a:off x="10196212" y="675022"/>
                  <a:ext cx="720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4" name="Ink 13">
                  <a:extLst>
                    <a:ext uri="{FF2B5EF4-FFF2-40B4-BE49-F238E27FC236}">
                      <a16:creationId xmlns:a16="http://schemas.microsoft.com/office/drawing/2014/main" id="{F0C62D9F-9EAA-E531-A10F-492EBECF95B1}"/>
                    </a:ext>
                  </a:extLst>
                </p14:cNvPr>
                <p14:cNvContentPartPr/>
                <p14:nvPr/>
              </p14:nvContentPartPr>
              <p14:xfrm>
                <a:off x="10278652" y="693742"/>
                <a:ext cx="50760" cy="140760"/>
              </p14:xfrm>
            </p:contentPart>
          </mc:Choice>
          <mc:Fallback xmlns="">
            <p:pic>
              <p:nvPicPr>
                <p:cNvPr id="14" name="Ink 13">
                  <a:extLst>
                    <a:ext uri="{FF2B5EF4-FFF2-40B4-BE49-F238E27FC236}">
                      <a16:creationId xmlns:a16="http://schemas.microsoft.com/office/drawing/2014/main" id="{F0C62D9F-9EAA-E531-A10F-492EBECF95B1}"/>
                    </a:ext>
                  </a:extLst>
                </p:cNvPr>
                <p:cNvPicPr/>
                <p:nvPr/>
              </p:nvPicPr>
              <p:blipFill>
                <a:blip r:embed="rId103"/>
                <a:stretch>
                  <a:fillRect/>
                </a:stretch>
              </p:blipFill>
              <p:spPr>
                <a:xfrm>
                  <a:off x="10270012" y="685102"/>
                  <a:ext cx="684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5" name="Ink 14">
                  <a:extLst>
                    <a:ext uri="{FF2B5EF4-FFF2-40B4-BE49-F238E27FC236}">
                      <a16:creationId xmlns:a16="http://schemas.microsoft.com/office/drawing/2014/main" id="{EADEDD4D-B246-1C52-7B12-367CF00947F8}"/>
                    </a:ext>
                  </a:extLst>
                </p14:cNvPr>
                <p14:cNvContentPartPr/>
                <p14:nvPr/>
              </p14:nvContentPartPr>
              <p14:xfrm>
                <a:off x="10370812" y="699862"/>
                <a:ext cx="75240" cy="164520"/>
              </p14:xfrm>
            </p:contentPart>
          </mc:Choice>
          <mc:Fallback xmlns="">
            <p:pic>
              <p:nvPicPr>
                <p:cNvPr id="15" name="Ink 14">
                  <a:extLst>
                    <a:ext uri="{FF2B5EF4-FFF2-40B4-BE49-F238E27FC236}">
                      <a16:creationId xmlns:a16="http://schemas.microsoft.com/office/drawing/2014/main" id="{EADEDD4D-B246-1C52-7B12-367CF00947F8}"/>
                    </a:ext>
                  </a:extLst>
                </p:cNvPr>
                <p:cNvPicPr/>
                <p:nvPr/>
              </p:nvPicPr>
              <p:blipFill>
                <a:blip r:embed="rId105"/>
                <a:stretch>
                  <a:fillRect/>
                </a:stretch>
              </p:blipFill>
              <p:spPr>
                <a:xfrm>
                  <a:off x="10362172" y="690862"/>
                  <a:ext cx="928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6" name="Ink 15">
                  <a:extLst>
                    <a:ext uri="{FF2B5EF4-FFF2-40B4-BE49-F238E27FC236}">
                      <a16:creationId xmlns:a16="http://schemas.microsoft.com/office/drawing/2014/main" id="{882F81F0-595A-AE8C-6662-815A00183EED}"/>
                    </a:ext>
                  </a:extLst>
                </p14:cNvPr>
                <p14:cNvContentPartPr/>
                <p14:nvPr/>
              </p14:nvContentPartPr>
              <p14:xfrm>
                <a:off x="10483132" y="698782"/>
                <a:ext cx="66240" cy="122400"/>
              </p14:xfrm>
            </p:contentPart>
          </mc:Choice>
          <mc:Fallback xmlns="">
            <p:pic>
              <p:nvPicPr>
                <p:cNvPr id="16" name="Ink 15">
                  <a:extLst>
                    <a:ext uri="{FF2B5EF4-FFF2-40B4-BE49-F238E27FC236}">
                      <a16:creationId xmlns:a16="http://schemas.microsoft.com/office/drawing/2014/main" id="{882F81F0-595A-AE8C-6662-815A00183EED}"/>
                    </a:ext>
                  </a:extLst>
                </p:cNvPr>
                <p:cNvPicPr/>
                <p:nvPr/>
              </p:nvPicPr>
              <p:blipFill>
                <a:blip r:embed="rId107"/>
                <a:stretch>
                  <a:fillRect/>
                </a:stretch>
              </p:blipFill>
              <p:spPr>
                <a:xfrm>
                  <a:off x="10474132" y="689782"/>
                  <a:ext cx="838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7" name="Ink 16">
                  <a:extLst>
                    <a:ext uri="{FF2B5EF4-FFF2-40B4-BE49-F238E27FC236}">
                      <a16:creationId xmlns:a16="http://schemas.microsoft.com/office/drawing/2014/main" id="{97DE5001-2E49-0247-A235-0ED67BE9C29E}"/>
                    </a:ext>
                  </a:extLst>
                </p14:cNvPr>
                <p14:cNvContentPartPr/>
                <p14:nvPr/>
              </p14:nvContentPartPr>
              <p14:xfrm>
                <a:off x="9406372" y="938182"/>
                <a:ext cx="251640" cy="196560"/>
              </p14:xfrm>
            </p:contentPart>
          </mc:Choice>
          <mc:Fallback xmlns="">
            <p:pic>
              <p:nvPicPr>
                <p:cNvPr id="17" name="Ink 16">
                  <a:extLst>
                    <a:ext uri="{FF2B5EF4-FFF2-40B4-BE49-F238E27FC236}">
                      <a16:creationId xmlns:a16="http://schemas.microsoft.com/office/drawing/2014/main" id="{97DE5001-2E49-0247-A235-0ED67BE9C29E}"/>
                    </a:ext>
                  </a:extLst>
                </p:cNvPr>
                <p:cNvPicPr/>
                <p:nvPr/>
              </p:nvPicPr>
              <p:blipFill>
                <a:blip r:embed="rId109"/>
                <a:stretch>
                  <a:fillRect/>
                </a:stretch>
              </p:blipFill>
              <p:spPr>
                <a:xfrm>
                  <a:off x="9397732" y="929182"/>
                  <a:ext cx="2692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8" name="Ink 17">
                  <a:extLst>
                    <a:ext uri="{FF2B5EF4-FFF2-40B4-BE49-F238E27FC236}">
                      <a16:creationId xmlns:a16="http://schemas.microsoft.com/office/drawing/2014/main" id="{588761CE-0222-F84A-2F12-FBB0D10A4705}"/>
                    </a:ext>
                  </a:extLst>
                </p14:cNvPr>
                <p14:cNvContentPartPr/>
                <p14:nvPr/>
              </p14:nvContentPartPr>
              <p14:xfrm>
                <a:off x="9686812" y="992182"/>
                <a:ext cx="248760" cy="124560"/>
              </p14:xfrm>
            </p:contentPart>
          </mc:Choice>
          <mc:Fallback xmlns="">
            <p:pic>
              <p:nvPicPr>
                <p:cNvPr id="18" name="Ink 17">
                  <a:extLst>
                    <a:ext uri="{FF2B5EF4-FFF2-40B4-BE49-F238E27FC236}">
                      <a16:creationId xmlns:a16="http://schemas.microsoft.com/office/drawing/2014/main" id="{588761CE-0222-F84A-2F12-FBB0D10A4705}"/>
                    </a:ext>
                  </a:extLst>
                </p:cNvPr>
                <p:cNvPicPr/>
                <p:nvPr/>
              </p:nvPicPr>
              <p:blipFill>
                <a:blip r:embed="rId111"/>
                <a:stretch>
                  <a:fillRect/>
                </a:stretch>
              </p:blipFill>
              <p:spPr>
                <a:xfrm>
                  <a:off x="9677812" y="983542"/>
                  <a:ext cx="2664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9" name="Ink 18">
                  <a:extLst>
                    <a:ext uri="{FF2B5EF4-FFF2-40B4-BE49-F238E27FC236}">
                      <a16:creationId xmlns:a16="http://schemas.microsoft.com/office/drawing/2014/main" id="{261B4BDF-72D6-D5D5-E810-1B8F0AA9CC5A}"/>
                    </a:ext>
                  </a:extLst>
                </p14:cNvPr>
                <p14:cNvContentPartPr/>
                <p14:nvPr/>
              </p14:nvContentPartPr>
              <p14:xfrm>
                <a:off x="9978772" y="982462"/>
                <a:ext cx="220320" cy="160560"/>
              </p14:xfrm>
            </p:contentPart>
          </mc:Choice>
          <mc:Fallback xmlns="">
            <p:pic>
              <p:nvPicPr>
                <p:cNvPr id="19" name="Ink 18">
                  <a:extLst>
                    <a:ext uri="{FF2B5EF4-FFF2-40B4-BE49-F238E27FC236}">
                      <a16:creationId xmlns:a16="http://schemas.microsoft.com/office/drawing/2014/main" id="{261B4BDF-72D6-D5D5-E810-1B8F0AA9CC5A}"/>
                    </a:ext>
                  </a:extLst>
                </p:cNvPr>
                <p:cNvPicPr/>
                <p:nvPr/>
              </p:nvPicPr>
              <p:blipFill>
                <a:blip r:embed="rId113"/>
                <a:stretch>
                  <a:fillRect/>
                </a:stretch>
              </p:blipFill>
              <p:spPr>
                <a:xfrm>
                  <a:off x="9970132" y="973822"/>
                  <a:ext cx="2379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0" name="Ink 19">
                  <a:extLst>
                    <a:ext uri="{FF2B5EF4-FFF2-40B4-BE49-F238E27FC236}">
                      <a16:creationId xmlns:a16="http://schemas.microsoft.com/office/drawing/2014/main" id="{175D256F-5DEE-39E1-3EA9-EFD11315CB06}"/>
                    </a:ext>
                  </a:extLst>
                </p14:cNvPr>
                <p14:cNvContentPartPr/>
                <p14:nvPr/>
              </p14:nvContentPartPr>
              <p14:xfrm>
                <a:off x="10296652" y="985342"/>
                <a:ext cx="191160" cy="156240"/>
              </p14:xfrm>
            </p:contentPart>
          </mc:Choice>
          <mc:Fallback xmlns="">
            <p:pic>
              <p:nvPicPr>
                <p:cNvPr id="20" name="Ink 19">
                  <a:extLst>
                    <a:ext uri="{FF2B5EF4-FFF2-40B4-BE49-F238E27FC236}">
                      <a16:creationId xmlns:a16="http://schemas.microsoft.com/office/drawing/2014/main" id="{175D256F-5DEE-39E1-3EA9-EFD11315CB06}"/>
                    </a:ext>
                  </a:extLst>
                </p:cNvPr>
                <p:cNvPicPr/>
                <p:nvPr/>
              </p:nvPicPr>
              <p:blipFill>
                <a:blip r:embed="rId115"/>
                <a:stretch>
                  <a:fillRect/>
                </a:stretch>
              </p:blipFill>
              <p:spPr>
                <a:xfrm>
                  <a:off x="10287652" y="976342"/>
                  <a:ext cx="2088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4" name="Ink 23">
                  <a:extLst>
                    <a:ext uri="{FF2B5EF4-FFF2-40B4-BE49-F238E27FC236}">
                      <a16:creationId xmlns:a16="http://schemas.microsoft.com/office/drawing/2014/main" id="{0E1D8EA4-2D28-FA12-D9F6-902A3E6548B4}"/>
                    </a:ext>
                  </a:extLst>
                </p14:cNvPr>
                <p14:cNvContentPartPr/>
                <p14:nvPr/>
              </p14:nvContentPartPr>
              <p14:xfrm>
                <a:off x="3353332" y="751342"/>
                <a:ext cx="204840" cy="326880"/>
              </p14:xfrm>
            </p:contentPart>
          </mc:Choice>
          <mc:Fallback xmlns="">
            <p:pic>
              <p:nvPicPr>
                <p:cNvPr id="24" name="Ink 23">
                  <a:extLst>
                    <a:ext uri="{FF2B5EF4-FFF2-40B4-BE49-F238E27FC236}">
                      <a16:creationId xmlns:a16="http://schemas.microsoft.com/office/drawing/2014/main" id="{0E1D8EA4-2D28-FA12-D9F6-902A3E6548B4}"/>
                    </a:ext>
                  </a:extLst>
                </p:cNvPr>
                <p:cNvPicPr/>
                <p:nvPr/>
              </p:nvPicPr>
              <p:blipFill>
                <a:blip r:embed="rId117"/>
                <a:stretch>
                  <a:fillRect/>
                </a:stretch>
              </p:blipFill>
              <p:spPr>
                <a:xfrm>
                  <a:off x="3344692" y="742702"/>
                  <a:ext cx="22248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5" name="Ink 24">
                  <a:extLst>
                    <a:ext uri="{FF2B5EF4-FFF2-40B4-BE49-F238E27FC236}">
                      <a16:creationId xmlns:a16="http://schemas.microsoft.com/office/drawing/2014/main" id="{8782E496-EEC2-494A-A5F7-7A69B22AB0CF}"/>
                    </a:ext>
                  </a:extLst>
                </p14:cNvPr>
                <p14:cNvContentPartPr/>
                <p14:nvPr/>
              </p14:nvContentPartPr>
              <p14:xfrm>
                <a:off x="3504172" y="912262"/>
                <a:ext cx="316080" cy="89640"/>
              </p14:xfrm>
            </p:contentPart>
          </mc:Choice>
          <mc:Fallback xmlns="">
            <p:pic>
              <p:nvPicPr>
                <p:cNvPr id="25" name="Ink 24">
                  <a:extLst>
                    <a:ext uri="{FF2B5EF4-FFF2-40B4-BE49-F238E27FC236}">
                      <a16:creationId xmlns:a16="http://schemas.microsoft.com/office/drawing/2014/main" id="{8782E496-EEC2-494A-A5F7-7A69B22AB0CF}"/>
                    </a:ext>
                  </a:extLst>
                </p:cNvPr>
                <p:cNvPicPr/>
                <p:nvPr/>
              </p:nvPicPr>
              <p:blipFill>
                <a:blip r:embed="rId119"/>
                <a:stretch>
                  <a:fillRect/>
                </a:stretch>
              </p:blipFill>
              <p:spPr>
                <a:xfrm>
                  <a:off x="3495172" y="903262"/>
                  <a:ext cx="3337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6" name="Ink 25">
                  <a:extLst>
                    <a:ext uri="{FF2B5EF4-FFF2-40B4-BE49-F238E27FC236}">
                      <a16:creationId xmlns:a16="http://schemas.microsoft.com/office/drawing/2014/main" id="{DA3CA55D-13FC-846F-9131-860924B12372}"/>
                    </a:ext>
                  </a:extLst>
                </p14:cNvPr>
                <p14:cNvContentPartPr/>
                <p14:nvPr/>
              </p14:nvContentPartPr>
              <p14:xfrm>
                <a:off x="3794332" y="753142"/>
                <a:ext cx="113040" cy="168480"/>
              </p14:xfrm>
            </p:contentPart>
          </mc:Choice>
          <mc:Fallback xmlns="">
            <p:pic>
              <p:nvPicPr>
                <p:cNvPr id="26" name="Ink 25">
                  <a:extLst>
                    <a:ext uri="{FF2B5EF4-FFF2-40B4-BE49-F238E27FC236}">
                      <a16:creationId xmlns:a16="http://schemas.microsoft.com/office/drawing/2014/main" id="{DA3CA55D-13FC-846F-9131-860924B12372}"/>
                    </a:ext>
                  </a:extLst>
                </p:cNvPr>
                <p:cNvPicPr/>
                <p:nvPr/>
              </p:nvPicPr>
              <p:blipFill>
                <a:blip r:embed="rId121"/>
                <a:stretch>
                  <a:fillRect/>
                </a:stretch>
              </p:blipFill>
              <p:spPr>
                <a:xfrm>
                  <a:off x="3785332" y="744142"/>
                  <a:ext cx="130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7" name="Ink 26">
                  <a:extLst>
                    <a:ext uri="{FF2B5EF4-FFF2-40B4-BE49-F238E27FC236}">
                      <a16:creationId xmlns:a16="http://schemas.microsoft.com/office/drawing/2014/main" id="{F50D06CF-BC5D-C0F4-D736-752FD9DD2F64}"/>
                    </a:ext>
                  </a:extLst>
                </p14:cNvPr>
                <p14:cNvContentPartPr/>
                <p14:nvPr/>
              </p14:nvContentPartPr>
              <p14:xfrm>
                <a:off x="3932572" y="788782"/>
                <a:ext cx="143280" cy="204840"/>
              </p14:xfrm>
            </p:contentPart>
          </mc:Choice>
          <mc:Fallback xmlns="">
            <p:pic>
              <p:nvPicPr>
                <p:cNvPr id="27" name="Ink 26">
                  <a:extLst>
                    <a:ext uri="{FF2B5EF4-FFF2-40B4-BE49-F238E27FC236}">
                      <a16:creationId xmlns:a16="http://schemas.microsoft.com/office/drawing/2014/main" id="{F50D06CF-BC5D-C0F4-D736-752FD9DD2F64}"/>
                    </a:ext>
                  </a:extLst>
                </p:cNvPr>
                <p:cNvPicPr/>
                <p:nvPr/>
              </p:nvPicPr>
              <p:blipFill>
                <a:blip r:embed="rId123"/>
                <a:stretch>
                  <a:fillRect/>
                </a:stretch>
              </p:blipFill>
              <p:spPr>
                <a:xfrm>
                  <a:off x="3923932" y="779782"/>
                  <a:ext cx="1609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8" name="Ink 27">
                  <a:extLst>
                    <a:ext uri="{FF2B5EF4-FFF2-40B4-BE49-F238E27FC236}">
                      <a16:creationId xmlns:a16="http://schemas.microsoft.com/office/drawing/2014/main" id="{0B987B4C-DAB2-EBDF-30DC-9755E59F2E4D}"/>
                    </a:ext>
                  </a:extLst>
                </p14:cNvPr>
                <p14:cNvContentPartPr/>
                <p14:nvPr/>
              </p14:nvContentPartPr>
              <p14:xfrm>
                <a:off x="4214452" y="822622"/>
                <a:ext cx="339480" cy="190440"/>
              </p14:xfrm>
            </p:contentPart>
          </mc:Choice>
          <mc:Fallback xmlns="">
            <p:pic>
              <p:nvPicPr>
                <p:cNvPr id="28" name="Ink 27">
                  <a:extLst>
                    <a:ext uri="{FF2B5EF4-FFF2-40B4-BE49-F238E27FC236}">
                      <a16:creationId xmlns:a16="http://schemas.microsoft.com/office/drawing/2014/main" id="{0B987B4C-DAB2-EBDF-30DC-9755E59F2E4D}"/>
                    </a:ext>
                  </a:extLst>
                </p:cNvPr>
                <p:cNvPicPr/>
                <p:nvPr/>
              </p:nvPicPr>
              <p:blipFill>
                <a:blip r:embed="rId125"/>
                <a:stretch>
                  <a:fillRect/>
                </a:stretch>
              </p:blipFill>
              <p:spPr>
                <a:xfrm>
                  <a:off x="4205812" y="813622"/>
                  <a:ext cx="3571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9" name="Ink 28">
                  <a:extLst>
                    <a:ext uri="{FF2B5EF4-FFF2-40B4-BE49-F238E27FC236}">
                      <a16:creationId xmlns:a16="http://schemas.microsoft.com/office/drawing/2014/main" id="{AE76A28A-2392-F95D-C626-74296043C22C}"/>
                    </a:ext>
                  </a:extLst>
                </p14:cNvPr>
                <p14:cNvContentPartPr/>
                <p14:nvPr/>
              </p14:nvContentPartPr>
              <p14:xfrm>
                <a:off x="4556812" y="784462"/>
                <a:ext cx="200880" cy="210600"/>
              </p14:xfrm>
            </p:contentPart>
          </mc:Choice>
          <mc:Fallback xmlns="">
            <p:pic>
              <p:nvPicPr>
                <p:cNvPr id="29" name="Ink 28">
                  <a:extLst>
                    <a:ext uri="{FF2B5EF4-FFF2-40B4-BE49-F238E27FC236}">
                      <a16:creationId xmlns:a16="http://schemas.microsoft.com/office/drawing/2014/main" id="{AE76A28A-2392-F95D-C626-74296043C22C}"/>
                    </a:ext>
                  </a:extLst>
                </p:cNvPr>
                <p:cNvPicPr/>
                <p:nvPr/>
              </p:nvPicPr>
              <p:blipFill>
                <a:blip r:embed="rId127"/>
                <a:stretch>
                  <a:fillRect/>
                </a:stretch>
              </p:blipFill>
              <p:spPr>
                <a:xfrm>
                  <a:off x="4548172" y="775822"/>
                  <a:ext cx="2185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0" name="Ink 29">
                  <a:extLst>
                    <a:ext uri="{FF2B5EF4-FFF2-40B4-BE49-F238E27FC236}">
                      <a16:creationId xmlns:a16="http://schemas.microsoft.com/office/drawing/2014/main" id="{D9BD0337-D685-AFE2-1BB4-EFBEC88F5A58}"/>
                    </a:ext>
                  </a:extLst>
                </p14:cNvPr>
                <p14:cNvContentPartPr/>
                <p14:nvPr/>
              </p14:nvContentPartPr>
              <p14:xfrm>
                <a:off x="4631692" y="839182"/>
                <a:ext cx="135000" cy="45000"/>
              </p14:xfrm>
            </p:contentPart>
          </mc:Choice>
          <mc:Fallback xmlns="">
            <p:pic>
              <p:nvPicPr>
                <p:cNvPr id="30" name="Ink 29">
                  <a:extLst>
                    <a:ext uri="{FF2B5EF4-FFF2-40B4-BE49-F238E27FC236}">
                      <a16:creationId xmlns:a16="http://schemas.microsoft.com/office/drawing/2014/main" id="{D9BD0337-D685-AFE2-1BB4-EFBEC88F5A58}"/>
                    </a:ext>
                  </a:extLst>
                </p:cNvPr>
                <p:cNvPicPr/>
                <p:nvPr/>
              </p:nvPicPr>
              <p:blipFill>
                <a:blip r:embed="rId129"/>
                <a:stretch>
                  <a:fillRect/>
                </a:stretch>
              </p:blipFill>
              <p:spPr>
                <a:xfrm>
                  <a:off x="4622692" y="830182"/>
                  <a:ext cx="1526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2" name="Ink 21">
                  <a:extLst>
                    <a:ext uri="{FF2B5EF4-FFF2-40B4-BE49-F238E27FC236}">
                      <a16:creationId xmlns:a16="http://schemas.microsoft.com/office/drawing/2014/main" id="{9834E004-BDA2-61F4-B3A6-90CB07838972}"/>
                    </a:ext>
                  </a:extLst>
                </p14:cNvPr>
                <p14:cNvContentPartPr/>
                <p14:nvPr/>
              </p14:nvContentPartPr>
              <p14:xfrm>
                <a:off x="3105652" y="1312942"/>
                <a:ext cx="4903200" cy="2185200"/>
              </p14:xfrm>
            </p:contentPart>
          </mc:Choice>
          <mc:Fallback xmlns="">
            <p:pic>
              <p:nvPicPr>
                <p:cNvPr id="22" name="Ink 21">
                  <a:extLst>
                    <a:ext uri="{FF2B5EF4-FFF2-40B4-BE49-F238E27FC236}">
                      <a16:creationId xmlns:a16="http://schemas.microsoft.com/office/drawing/2014/main" id="{9834E004-BDA2-61F4-B3A6-90CB07838972}"/>
                    </a:ext>
                  </a:extLst>
                </p:cNvPr>
                <p:cNvPicPr/>
                <p:nvPr/>
              </p:nvPicPr>
              <p:blipFill>
                <a:blip r:embed="rId131"/>
                <a:stretch>
                  <a:fillRect/>
                </a:stretch>
              </p:blipFill>
              <p:spPr>
                <a:xfrm>
                  <a:off x="3096652" y="1304302"/>
                  <a:ext cx="4920840" cy="2202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3" name="Ink 22">
                  <a:extLst>
                    <a:ext uri="{FF2B5EF4-FFF2-40B4-BE49-F238E27FC236}">
                      <a16:creationId xmlns:a16="http://schemas.microsoft.com/office/drawing/2014/main" id="{430E42CE-1C40-837B-A1C3-479D6D0784AB}"/>
                    </a:ext>
                  </a:extLst>
                </p14:cNvPr>
                <p14:cNvContentPartPr/>
                <p14:nvPr/>
              </p14:nvContentPartPr>
              <p14:xfrm>
                <a:off x="3165772" y="1186942"/>
                <a:ext cx="4528440" cy="2135880"/>
              </p14:xfrm>
            </p:contentPart>
          </mc:Choice>
          <mc:Fallback xmlns="">
            <p:pic>
              <p:nvPicPr>
                <p:cNvPr id="23" name="Ink 22">
                  <a:extLst>
                    <a:ext uri="{FF2B5EF4-FFF2-40B4-BE49-F238E27FC236}">
                      <a16:creationId xmlns:a16="http://schemas.microsoft.com/office/drawing/2014/main" id="{430E42CE-1C40-837B-A1C3-479D6D0784AB}"/>
                    </a:ext>
                  </a:extLst>
                </p:cNvPr>
                <p:cNvPicPr/>
                <p:nvPr/>
              </p:nvPicPr>
              <p:blipFill>
                <a:blip r:embed="rId133"/>
                <a:stretch>
                  <a:fillRect/>
                </a:stretch>
              </p:blipFill>
              <p:spPr>
                <a:xfrm>
                  <a:off x="3156772" y="1177942"/>
                  <a:ext cx="4546080" cy="2153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2" name="Ink 31">
                  <a:extLst>
                    <a:ext uri="{FF2B5EF4-FFF2-40B4-BE49-F238E27FC236}">
                      <a16:creationId xmlns:a16="http://schemas.microsoft.com/office/drawing/2014/main" id="{1B793B37-9ED9-3863-E175-DB3126BF47BD}"/>
                    </a:ext>
                  </a:extLst>
                </p14:cNvPr>
                <p14:cNvContentPartPr/>
                <p14:nvPr/>
              </p14:nvContentPartPr>
              <p14:xfrm>
                <a:off x="6023092" y="1651702"/>
                <a:ext cx="1956600" cy="878760"/>
              </p14:xfrm>
            </p:contentPart>
          </mc:Choice>
          <mc:Fallback xmlns="">
            <p:pic>
              <p:nvPicPr>
                <p:cNvPr id="32" name="Ink 31">
                  <a:extLst>
                    <a:ext uri="{FF2B5EF4-FFF2-40B4-BE49-F238E27FC236}">
                      <a16:creationId xmlns:a16="http://schemas.microsoft.com/office/drawing/2014/main" id="{1B793B37-9ED9-3863-E175-DB3126BF47BD}"/>
                    </a:ext>
                  </a:extLst>
                </p:cNvPr>
                <p:cNvPicPr/>
                <p:nvPr/>
              </p:nvPicPr>
              <p:blipFill>
                <a:blip r:embed="rId135"/>
                <a:stretch>
                  <a:fillRect/>
                </a:stretch>
              </p:blipFill>
              <p:spPr>
                <a:xfrm>
                  <a:off x="6014452" y="1643062"/>
                  <a:ext cx="1974240" cy="8964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3" name="Ink 32">
                  <a:extLst>
                    <a:ext uri="{FF2B5EF4-FFF2-40B4-BE49-F238E27FC236}">
                      <a16:creationId xmlns:a16="http://schemas.microsoft.com/office/drawing/2014/main" id="{554C6281-B0E9-4074-FF00-DB9A18A46D91}"/>
                    </a:ext>
                  </a:extLst>
                </p14:cNvPr>
                <p14:cNvContentPartPr/>
                <p14:nvPr/>
              </p14:nvContentPartPr>
              <p14:xfrm>
                <a:off x="6547612" y="2062822"/>
                <a:ext cx="6120" cy="118440"/>
              </p14:xfrm>
            </p:contentPart>
          </mc:Choice>
          <mc:Fallback xmlns="">
            <p:pic>
              <p:nvPicPr>
                <p:cNvPr id="33" name="Ink 32">
                  <a:extLst>
                    <a:ext uri="{FF2B5EF4-FFF2-40B4-BE49-F238E27FC236}">
                      <a16:creationId xmlns:a16="http://schemas.microsoft.com/office/drawing/2014/main" id="{554C6281-B0E9-4074-FF00-DB9A18A46D91}"/>
                    </a:ext>
                  </a:extLst>
                </p:cNvPr>
                <p:cNvPicPr/>
                <p:nvPr/>
              </p:nvPicPr>
              <p:blipFill>
                <a:blip r:embed="rId137"/>
                <a:stretch>
                  <a:fillRect/>
                </a:stretch>
              </p:blipFill>
              <p:spPr>
                <a:xfrm>
                  <a:off x="6538972" y="2053822"/>
                  <a:ext cx="237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4" name="Ink 33">
                  <a:extLst>
                    <a:ext uri="{FF2B5EF4-FFF2-40B4-BE49-F238E27FC236}">
                      <a16:creationId xmlns:a16="http://schemas.microsoft.com/office/drawing/2014/main" id="{470BAAE2-98AB-CF38-EA1D-E9D865180D1A}"/>
                    </a:ext>
                  </a:extLst>
                </p14:cNvPr>
                <p14:cNvContentPartPr/>
                <p14:nvPr/>
              </p14:nvContentPartPr>
              <p14:xfrm>
                <a:off x="6505492" y="1915222"/>
                <a:ext cx="214200" cy="209880"/>
              </p14:xfrm>
            </p:contentPart>
          </mc:Choice>
          <mc:Fallback xmlns="">
            <p:pic>
              <p:nvPicPr>
                <p:cNvPr id="34" name="Ink 33">
                  <a:extLst>
                    <a:ext uri="{FF2B5EF4-FFF2-40B4-BE49-F238E27FC236}">
                      <a16:creationId xmlns:a16="http://schemas.microsoft.com/office/drawing/2014/main" id="{470BAAE2-98AB-CF38-EA1D-E9D865180D1A}"/>
                    </a:ext>
                  </a:extLst>
                </p:cNvPr>
                <p:cNvPicPr/>
                <p:nvPr/>
              </p:nvPicPr>
              <p:blipFill>
                <a:blip r:embed="rId139"/>
                <a:stretch>
                  <a:fillRect/>
                </a:stretch>
              </p:blipFill>
              <p:spPr>
                <a:xfrm>
                  <a:off x="6496852" y="1906222"/>
                  <a:ext cx="2318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5" name="Ink 34">
                  <a:extLst>
                    <a:ext uri="{FF2B5EF4-FFF2-40B4-BE49-F238E27FC236}">
                      <a16:creationId xmlns:a16="http://schemas.microsoft.com/office/drawing/2014/main" id="{7078D71B-D7D1-9F81-9045-D818D6E11A75}"/>
                    </a:ext>
                  </a:extLst>
                </p14:cNvPr>
                <p14:cNvContentPartPr/>
                <p14:nvPr/>
              </p14:nvContentPartPr>
              <p14:xfrm>
                <a:off x="6700972" y="2075062"/>
                <a:ext cx="203400" cy="116280"/>
              </p14:xfrm>
            </p:contentPart>
          </mc:Choice>
          <mc:Fallback xmlns="">
            <p:pic>
              <p:nvPicPr>
                <p:cNvPr id="35" name="Ink 34">
                  <a:extLst>
                    <a:ext uri="{FF2B5EF4-FFF2-40B4-BE49-F238E27FC236}">
                      <a16:creationId xmlns:a16="http://schemas.microsoft.com/office/drawing/2014/main" id="{7078D71B-D7D1-9F81-9045-D818D6E11A75}"/>
                    </a:ext>
                  </a:extLst>
                </p:cNvPr>
                <p:cNvPicPr/>
                <p:nvPr/>
              </p:nvPicPr>
              <p:blipFill>
                <a:blip r:embed="rId141"/>
                <a:stretch>
                  <a:fillRect/>
                </a:stretch>
              </p:blipFill>
              <p:spPr>
                <a:xfrm>
                  <a:off x="6692332" y="2066422"/>
                  <a:ext cx="2210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6" name="Ink 35">
                  <a:extLst>
                    <a:ext uri="{FF2B5EF4-FFF2-40B4-BE49-F238E27FC236}">
                      <a16:creationId xmlns:a16="http://schemas.microsoft.com/office/drawing/2014/main" id="{1259DE5B-3577-040E-E760-5D942C8EB658}"/>
                    </a:ext>
                  </a:extLst>
                </p14:cNvPr>
                <p14:cNvContentPartPr/>
                <p14:nvPr/>
              </p14:nvContentPartPr>
              <p14:xfrm>
                <a:off x="6954412" y="2065702"/>
                <a:ext cx="91440" cy="115920"/>
              </p14:xfrm>
            </p:contentPart>
          </mc:Choice>
          <mc:Fallback xmlns="">
            <p:pic>
              <p:nvPicPr>
                <p:cNvPr id="36" name="Ink 35">
                  <a:extLst>
                    <a:ext uri="{FF2B5EF4-FFF2-40B4-BE49-F238E27FC236}">
                      <a16:creationId xmlns:a16="http://schemas.microsoft.com/office/drawing/2014/main" id="{1259DE5B-3577-040E-E760-5D942C8EB658}"/>
                    </a:ext>
                  </a:extLst>
                </p:cNvPr>
                <p:cNvPicPr/>
                <p:nvPr/>
              </p:nvPicPr>
              <p:blipFill>
                <a:blip r:embed="rId143"/>
                <a:stretch>
                  <a:fillRect/>
                </a:stretch>
              </p:blipFill>
              <p:spPr>
                <a:xfrm>
                  <a:off x="6945772" y="2057062"/>
                  <a:ext cx="1090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7" name="Ink 36">
                  <a:extLst>
                    <a:ext uri="{FF2B5EF4-FFF2-40B4-BE49-F238E27FC236}">
                      <a16:creationId xmlns:a16="http://schemas.microsoft.com/office/drawing/2014/main" id="{8A80A92B-3FB2-75D8-26C5-13ED1B8C0575}"/>
                    </a:ext>
                  </a:extLst>
                </p14:cNvPr>
                <p14:cNvContentPartPr/>
                <p14:nvPr/>
              </p14:nvContentPartPr>
              <p14:xfrm>
                <a:off x="7099852" y="1938982"/>
                <a:ext cx="26280" cy="190800"/>
              </p14:xfrm>
            </p:contentPart>
          </mc:Choice>
          <mc:Fallback xmlns="">
            <p:pic>
              <p:nvPicPr>
                <p:cNvPr id="37" name="Ink 36">
                  <a:extLst>
                    <a:ext uri="{FF2B5EF4-FFF2-40B4-BE49-F238E27FC236}">
                      <a16:creationId xmlns:a16="http://schemas.microsoft.com/office/drawing/2014/main" id="{8A80A92B-3FB2-75D8-26C5-13ED1B8C0575}"/>
                    </a:ext>
                  </a:extLst>
                </p:cNvPr>
                <p:cNvPicPr/>
                <p:nvPr/>
              </p:nvPicPr>
              <p:blipFill>
                <a:blip r:embed="rId145"/>
                <a:stretch>
                  <a:fillRect/>
                </a:stretch>
              </p:blipFill>
              <p:spPr>
                <a:xfrm>
                  <a:off x="7090852" y="1929982"/>
                  <a:ext cx="439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8" name="Ink 37">
                  <a:extLst>
                    <a:ext uri="{FF2B5EF4-FFF2-40B4-BE49-F238E27FC236}">
                      <a16:creationId xmlns:a16="http://schemas.microsoft.com/office/drawing/2014/main" id="{BB276942-2D87-8441-D51C-42B1C31C0FB5}"/>
                    </a:ext>
                  </a:extLst>
                </p14:cNvPr>
                <p14:cNvContentPartPr/>
                <p14:nvPr/>
              </p14:nvContentPartPr>
              <p14:xfrm>
                <a:off x="7130092" y="1948702"/>
                <a:ext cx="156960" cy="219240"/>
              </p14:xfrm>
            </p:contentPart>
          </mc:Choice>
          <mc:Fallback xmlns="">
            <p:pic>
              <p:nvPicPr>
                <p:cNvPr id="38" name="Ink 37">
                  <a:extLst>
                    <a:ext uri="{FF2B5EF4-FFF2-40B4-BE49-F238E27FC236}">
                      <a16:creationId xmlns:a16="http://schemas.microsoft.com/office/drawing/2014/main" id="{BB276942-2D87-8441-D51C-42B1C31C0FB5}"/>
                    </a:ext>
                  </a:extLst>
                </p:cNvPr>
                <p:cNvPicPr/>
                <p:nvPr/>
              </p:nvPicPr>
              <p:blipFill>
                <a:blip r:embed="rId147"/>
                <a:stretch>
                  <a:fillRect/>
                </a:stretch>
              </p:blipFill>
              <p:spPr>
                <a:xfrm>
                  <a:off x="7121092" y="1940062"/>
                  <a:ext cx="1746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9" name="Ink 38">
                  <a:extLst>
                    <a:ext uri="{FF2B5EF4-FFF2-40B4-BE49-F238E27FC236}">
                      <a16:creationId xmlns:a16="http://schemas.microsoft.com/office/drawing/2014/main" id="{79A61DA9-3FFB-F012-8403-667AA6F0DF96}"/>
                    </a:ext>
                  </a:extLst>
                </p14:cNvPr>
                <p14:cNvContentPartPr/>
                <p14:nvPr/>
              </p14:nvContentPartPr>
              <p14:xfrm>
                <a:off x="7320532" y="2031142"/>
                <a:ext cx="68760" cy="97560"/>
              </p14:xfrm>
            </p:contentPart>
          </mc:Choice>
          <mc:Fallback xmlns="">
            <p:pic>
              <p:nvPicPr>
                <p:cNvPr id="39" name="Ink 38">
                  <a:extLst>
                    <a:ext uri="{FF2B5EF4-FFF2-40B4-BE49-F238E27FC236}">
                      <a16:creationId xmlns:a16="http://schemas.microsoft.com/office/drawing/2014/main" id="{79A61DA9-3FFB-F012-8403-667AA6F0DF96}"/>
                    </a:ext>
                  </a:extLst>
                </p:cNvPr>
                <p:cNvPicPr/>
                <p:nvPr/>
              </p:nvPicPr>
              <p:blipFill>
                <a:blip r:embed="rId149"/>
                <a:stretch>
                  <a:fillRect/>
                </a:stretch>
              </p:blipFill>
              <p:spPr>
                <a:xfrm>
                  <a:off x="7311532" y="2022142"/>
                  <a:ext cx="864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40" name="Ink 39">
                  <a:extLst>
                    <a:ext uri="{FF2B5EF4-FFF2-40B4-BE49-F238E27FC236}">
                      <a16:creationId xmlns:a16="http://schemas.microsoft.com/office/drawing/2014/main" id="{AF6BDAC7-D3A0-94E7-A53C-AC73EFC0A0F7}"/>
                    </a:ext>
                  </a:extLst>
                </p14:cNvPr>
                <p14:cNvContentPartPr/>
                <p14:nvPr/>
              </p14:nvContentPartPr>
              <p14:xfrm>
                <a:off x="7406932" y="2026462"/>
                <a:ext cx="91440" cy="102600"/>
              </p14:xfrm>
            </p:contentPart>
          </mc:Choice>
          <mc:Fallback xmlns="">
            <p:pic>
              <p:nvPicPr>
                <p:cNvPr id="40" name="Ink 39">
                  <a:extLst>
                    <a:ext uri="{FF2B5EF4-FFF2-40B4-BE49-F238E27FC236}">
                      <a16:creationId xmlns:a16="http://schemas.microsoft.com/office/drawing/2014/main" id="{AF6BDAC7-D3A0-94E7-A53C-AC73EFC0A0F7}"/>
                    </a:ext>
                  </a:extLst>
                </p:cNvPr>
                <p:cNvPicPr/>
                <p:nvPr/>
              </p:nvPicPr>
              <p:blipFill>
                <a:blip r:embed="rId151"/>
                <a:stretch>
                  <a:fillRect/>
                </a:stretch>
              </p:blipFill>
              <p:spPr>
                <a:xfrm>
                  <a:off x="7398292" y="2017462"/>
                  <a:ext cx="1090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42" name="Ink 41">
                  <a:extLst>
                    <a:ext uri="{FF2B5EF4-FFF2-40B4-BE49-F238E27FC236}">
                      <a16:creationId xmlns:a16="http://schemas.microsoft.com/office/drawing/2014/main" id="{C5D815EB-6D1B-4965-2852-F962E96B09D4}"/>
                    </a:ext>
                  </a:extLst>
                </p14:cNvPr>
                <p14:cNvContentPartPr/>
                <p14:nvPr/>
              </p14:nvContentPartPr>
              <p14:xfrm>
                <a:off x="6897172" y="2313022"/>
                <a:ext cx="117720" cy="169920"/>
              </p14:xfrm>
            </p:contentPart>
          </mc:Choice>
          <mc:Fallback xmlns="">
            <p:pic>
              <p:nvPicPr>
                <p:cNvPr id="42" name="Ink 41">
                  <a:extLst>
                    <a:ext uri="{FF2B5EF4-FFF2-40B4-BE49-F238E27FC236}">
                      <a16:creationId xmlns:a16="http://schemas.microsoft.com/office/drawing/2014/main" id="{C5D815EB-6D1B-4965-2852-F962E96B09D4}"/>
                    </a:ext>
                  </a:extLst>
                </p:cNvPr>
                <p:cNvPicPr/>
                <p:nvPr/>
              </p:nvPicPr>
              <p:blipFill>
                <a:blip r:embed="rId153"/>
                <a:stretch>
                  <a:fillRect/>
                </a:stretch>
              </p:blipFill>
              <p:spPr>
                <a:xfrm>
                  <a:off x="6888172" y="2304022"/>
                  <a:ext cx="135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43" name="Ink 42">
                  <a:extLst>
                    <a:ext uri="{FF2B5EF4-FFF2-40B4-BE49-F238E27FC236}">
                      <a16:creationId xmlns:a16="http://schemas.microsoft.com/office/drawing/2014/main" id="{E107A228-AB6F-E79B-9900-79350F786186}"/>
                    </a:ext>
                  </a:extLst>
                </p14:cNvPr>
                <p14:cNvContentPartPr/>
                <p14:nvPr/>
              </p14:nvContentPartPr>
              <p14:xfrm>
                <a:off x="7051252" y="2347222"/>
                <a:ext cx="37800" cy="103680"/>
              </p14:xfrm>
            </p:contentPart>
          </mc:Choice>
          <mc:Fallback xmlns="">
            <p:pic>
              <p:nvPicPr>
                <p:cNvPr id="43" name="Ink 42">
                  <a:extLst>
                    <a:ext uri="{FF2B5EF4-FFF2-40B4-BE49-F238E27FC236}">
                      <a16:creationId xmlns:a16="http://schemas.microsoft.com/office/drawing/2014/main" id="{E107A228-AB6F-E79B-9900-79350F786186}"/>
                    </a:ext>
                  </a:extLst>
                </p:cNvPr>
                <p:cNvPicPr/>
                <p:nvPr/>
              </p:nvPicPr>
              <p:blipFill>
                <a:blip r:embed="rId155"/>
                <a:stretch>
                  <a:fillRect/>
                </a:stretch>
              </p:blipFill>
              <p:spPr>
                <a:xfrm>
                  <a:off x="7042252" y="2338222"/>
                  <a:ext cx="554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44" name="Ink 43">
                  <a:extLst>
                    <a:ext uri="{FF2B5EF4-FFF2-40B4-BE49-F238E27FC236}">
                      <a16:creationId xmlns:a16="http://schemas.microsoft.com/office/drawing/2014/main" id="{7F9160F7-7409-3AE9-B808-7942513042D2}"/>
                    </a:ext>
                  </a:extLst>
                </p14:cNvPr>
                <p14:cNvContentPartPr/>
                <p14:nvPr/>
              </p14:nvContentPartPr>
              <p14:xfrm>
                <a:off x="7045132" y="2353702"/>
                <a:ext cx="249480" cy="87480"/>
              </p14:xfrm>
            </p:contentPart>
          </mc:Choice>
          <mc:Fallback xmlns="">
            <p:pic>
              <p:nvPicPr>
                <p:cNvPr id="44" name="Ink 43">
                  <a:extLst>
                    <a:ext uri="{FF2B5EF4-FFF2-40B4-BE49-F238E27FC236}">
                      <a16:creationId xmlns:a16="http://schemas.microsoft.com/office/drawing/2014/main" id="{7F9160F7-7409-3AE9-B808-7942513042D2}"/>
                    </a:ext>
                  </a:extLst>
                </p:cNvPr>
                <p:cNvPicPr/>
                <p:nvPr/>
              </p:nvPicPr>
              <p:blipFill>
                <a:blip r:embed="rId157"/>
                <a:stretch>
                  <a:fillRect/>
                </a:stretch>
              </p:blipFill>
              <p:spPr>
                <a:xfrm>
                  <a:off x="7036132" y="2344702"/>
                  <a:ext cx="2671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45" name="Ink 44">
                  <a:extLst>
                    <a:ext uri="{FF2B5EF4-FFF2-40B4-BE49-F238E27FC236}">
                      <a16:creationId xmlns:a16="http://schemas.microsoft.com/office/drawing/2014/main" id="{A88EBF0C-DAE6-F209-EFA4-6F843B0D15CC}"/>
                    </a:ext>
                  </a:extLst>
                </p14:cNvPr>
                <p14:cNvContentPartPr/>
                <p14:nvPr/>
              </p14:nvContentPartPr>
              <p14:xfrm>
                <a:off x="7339612" y="2332822"/>
                <a:ext cx="68400" cy="126360"/>
              </p14:xfrm>
            </p:contentPart>
          </mc:Choice>
          <mc:Fallback xmlns="">
            <p:pic>
              <p:nvPicPr>
                <p:cNvPr id="45" name="Ink 44">
                  <a:extLst>
                    <a:ext uri="{FF2B5EF4-FFF2-40B4-BE49-F238E27FC236}">
                      <a16:creationId xmlns:a16="http://schemas.microsoft.com/office/drawing/2014/main" id="{A88EBF0C-DAE6-F209-EFA4-6F843B0D15CC}"/>
                    </a:ext>
                  </a:extLst>
                </p:cNvPr>
                <p:cNvPicPr/>
                <p:nvPr/>
              </p:nvPicPr>
              <p:blipFill>
                <a:blip r:embed="rId159"/>
                <a:stretch>
                  <a:fillRect/>
                </a:stretch>
              </p:blipFill>
              <p:spPr>
                <a:xfrm>
                  <a:off x="7330972" y="2323822"/>
                  <a:ext cx="86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46" name="Ink 45">
                  <a:extLst>
                    <a:ext uri="{FF2B5EF4-FFF2-40B4-BE49-F238E27FC236}">
                      <a16:creationId xmlns:a16="http://schemas.microsoft.com/office/drawing/2014/main" id="{B96CA566-B87B-B04F-286D-4AFDBC2132EF}"/>
                    </a:ext>
                  </a:extLst>
                </p14:cNvPr>
                <p14:cNvContentPartPr/>
                <p14:nvPr/>
              </p14:nvContentPartPr>
              <p14:xfrm>
                <a:off x="7351852" y="2318782"/>
                <a:ext cx="64440" cy="38160"/>
              </p14:xfrm>
            </p:contentPart>
          </mc:Choice>
          <mc:Fallback xmlns="">
            <p:pic>
              <p:nvPicPr>
                <p:cNvPr id="46" name="Ink 45">
                  <a:extLst>
                    <a:ext uri="{FF2B5EF4-FFF2-40B4-BE49-F238E27FC236}">
                      <a16:creationId xmlns:a16="http://schemas.microsoft.com/office/drawing/2014/main" id="{B96CA566-B87B-B04F-286D-4AFDBC2132EF}"/>
                    </a:ext>
                  </a:extLst>
                </p:cNvPr>
                <p:cNvPicPr/>
                <p:nvPr/>
              </p:nvPicPr>
              <p:blipFill>
                <a:blip r:embed="rId161"/>
                <a:stretch>
                  <a:fillRect/>
                </a:stretch>
              </p:blipFill>
              <p:spPr>
                <a:xfrm>
                  <a:off x="7342852" y="2309782"/>
                  <a:ext cx="820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48" name="Ink 47">
                  <a:extLst>
                    <a:ext uri="{FF2B5EF4-FFF2-40B4-BE49-F238E27FC236}">
                      <a16:creationId xmlns:a16="http://schemas.microsoft.com/office/drawing/2014/main" id="{8FE60A32-3681-C387-BB06-492D5700D84C}"/>
                    </a:ext>
                  </a:extLst>
                </p14:cNvPr>
                <p14:cNvContentPartPr/>
                <p14:nvPr/>
              </p14:nvContentPartPr>
              <p14:xfrm>
                <a:off x="7867372" y="1126102"/>
                <a:ext cx="1248840" cy="1212840"/>
              </p14:xfrm>
            </p:contentPart>
          </mc:Choice>
          <mc:Fallback xmlns="">
            <p:pic>
              <p:nvPicPr>
                <p:cNvPr id="48" name="Ink 47">
                  <a:extLst>
                    <a:ext uri="{FF2B5EF4-FFF2-40B4-BE49-F238E27FC236}">
                      <a16:creationId xmlns:a16="http://schemas.microsoft.com/office/drawing/2014/main" id="{8FE60A32-3681-C387-BB06-492D5700D84C}"/>
                    </a:ext>
                  </a:extLst>
                </p:cNvPr>
                <p:cNvPicPr/>
                <p:nvPr/>
              </p:nvPicPr>
              <p:blipFill>
                <a:blip r:embed="rId163"/>
                <a:stretch>
                  <a:fillRect/>
                </a:stretch>
              </p:blipFill>
              <p:spPr>
                <a:xfrm>
                  <a:off x="7858732" y="1117102"/>
                  <a:ext cx="1266480" cy="1230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49" name="Ink 48">
                  <a:extLst>
                    <a:ext uri="{FF2B5EF4-FFF2-40B4-BE49-F238E27FC236}">
                      <a16:creationId xmlns:a16="http://schemas.microsoft.com/office/drawing/2014/main" id="{4C364A7E-6B4A-636C-219D-549CB7B0C8F0}"/>
                    </a:ext>
                  </a:extLst>
                </p14:cNvPr>
                <p14:cNvContentPartPr/>
                <p14:nvPr/>
              </p14:nvContentPartPr>
              <p14:xfrm>
                <a:off x="7773052" y="1254262"/>
                <a:ext cx="1576080" cy="1392840"/>
              </p14:xfrm>
            </p:contentPart>
          </mc:Choice>
          <mc:Fallback xmlns="">
            <p:pic>
              <p:nvPicPr>
                <p:cNvPr id="49" name="Ink 48">
                  <a:extLst>
                    <a:ext uri="{FF2B5EF4-FFF2-40B4-BE49-F238E27FC236}">
                      <a16:creationId xmlns:a16="http://schemas.microsoft.com/office/drawing/2014/main" id="{4C364A7E-6B4A-636C-219D-549CB7B0C8F0}"/>
                    </a:ext>
                  </a:extLst>
                </p:cNvPr>
                <p:cNvPicPr/>
                <p:nvPr/>
              </p:nvPicPr>
              <p:blipFill>
                <a:blip r:embed="rId165"/>
                <a:stretch>
                  <a:fillRect/>
                </a:stretch>
              </p:blipFill>
              <p:spPr>
                <a:xfrm>
                  <a:off x="7764412" y="1245262"/>
                  <a:ext cx="1593720" cy="14104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1" name="Ink 50">
                  <a:extLst>
                    <a:ext uri="{FF2B5EF4-FFF2-40B4-BE49-F238E27FC236}">
                      <a16:creationId xmlns:a16="http://schemas.microsoft.com/office/drawing/2014/main" id="{242AC471-A4A5-767E-D025-E5C61B403226}"/>
                    </a:ext>
                  </a:extLst>
                </p14:cNvPr>
                <p14:cNvContentPartPr/>
                <p14:nvPr/>
              </p14:nvContentPartPr>
              <p14:xfrm>
                <a:off x="5505412" y="2108902"/>
                <a:ext cx="548640" cy="27360"/>
              </p14:xfrm>
            </p:contentPart>
          </mc:Choice>
          <mc:Fallback xmlns="">
            <p:pic>
              <p:nvPicPr>
                <p:cNvPr id="51" name="Ink 50">
                  <a:extLst>
                    <a:ext uri="{FF2B5EF4-FFF2-40B4-BE49-F238E27FC236}">
                      <a16:creationId xmlns:a16="http://schemas.microsoft.com/office/drawing/2014/main" id="{242AC471-A4A5-767E-D025-E5C61B403226}"/>
                    </a:ext>
                  </a:extLst>
                </p:cNvPr>
                <p:cNvPicPr/>
                <p:nvPr/>
              </p:nvPicPr>
              <p:blipFill>
                <a:blip r:embed="rId167"/>
                <a:stretch>
                  <a:fillRect/>
                </a:stretch>
              </p:blipFill>
              <p:spPr>
                <a:xfrm>
                  <a:off x="5496772" y="2099902"/>
                  <a:ext cx="5662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52" name="Ink 51">
                  <a:extLst>
                    <a:ext uri="{FF2B5EF4-FFF2-40B4-BE49-F238E27FC236}">
                      <a16:creationId xmlns:a16="http://schemas.microsoft.com/office/drawing/2014/main" id="{8D94AFE4-46A5-9A1A-2F37-241FC0D6C60F}"/>
                    </a:ext>
                  </a:extLst>
                </p14:cNvPr>
                <p14:cNvContentPartPr/>
                <p14:nvPr/>
              </p14:nvContentPartPr>
              <p14:xfrm>
                <a:off x="5447812" y="2009182"/>
                <a:ext cx="137160" cy="219240"/>
              </p14:xfrm>
            </p:contentPart>
          </mc:Choice>
          <mc:Fallback xmlns="">
            <p:pic>
              <p:nvPicPr>
                <p:cNvPr id="52" name="Ink 51">
                  <a:extLst>
                    <a:ext uri="{FF2B5EF4-FFF2-40B4-BE49-F238E27FC236}">
                      <a16:creationId xmlns:a16="http://schemas.microsoft.com/office/drawing/2014/main" id="{8D94AFE4-46A5-9A1A-2F37-241FC0D6C60F}"/>
                    </a:ext>
                  </a:extLst>
                </p:cNvPr>
                <p:cNvPicPr/>
                <p:nvPr/>
              </p:nvPicPr>
              <p:blipFill>
                <a:blip r:embed="rId169"/>
                <a:stretch>
                  <a:fillRect/>
                </a:stretch>
              </p:blipFill>
              <p:spPr>
                <a:xfrm>
                  <a:off x="5438812" y="2000182"/>
                  <a:ext cx="1548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53" name="Ink 52">
                  <a:extLst>
                    <a:ext uri="{FF2B5EF4-FFF2-40B4-BE49-F238E27FC236}">
                      <a16:creationId xmlns:a16="http://schemas.microsoft.com/office/drawing/2014/main" id="{21FB3AB6-61D0-E2BB-5BE6-F6FD3D214E84}"/>
                    </a:ext>
                  </a:extLst>
                </p14:cNvPr>
                <p14:cNvContentPartPr/>
                <p14:nvPr/>
              </p14:nvContentPartPr>
              <p14:xfrm>
                <a:off x="4044172" y="1832422"/>
                <a:ext cx="1417320" cy="633960"/>
              </p14:xfrm>
            </p:contentPart>
          </mc:Choice>
          <mc:Fallback xmlns="">
            <p:pic>
              <p:nvPicPr>
                <p:cNvPr id="53" name="Ink 52">
                  <a:extLst>
                    <a:ext uri="{FF2B5EF4-FFF2-40B4-BE49-F238E27FC236}">
                      <a16:creationId xmlns:a16="http://schemas.microsoft.com/office/drawing/2014/main" id="{21FB3AB6-61D0-E2BB-5BE6-F6FD3D214E84}"/>
                    </a:ext>
                  </a:extLst>
                </p:cNvPr>
                <p:cNvPicPr/>
                <p:nvPr/>
              </p:nvPicPr>
              <p:blipFill>
                <a:blip r:embed="rId171"/>
                <a:stretch>
                  <a:fillRect/>
                </a:stretch>
              </p:blipFill>
              <p:spPr>
                <a:xfrm>
                  <a:off x="4035172" y="1823782"/>
                  <a:ext cx="1434960" cy="6516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55" name="Ink 54">
                  <a:extLst>
                    <a:ext uri="{FF2B5EF4-FFF2-40B4-BE49-F238E27FC236}">
                      <a16:creationId xmlns:a16="http://schemas.microsoft.com/office/drawing/2014/main" id="{27CD9398-1AB7-C618-9FCD-766FE8F15B55}"/>
                    </a:ext>
                  </a:extLst>
                </p14:cNvPr>
                <p14:cNvContentPartPr/>
                <p14:nvPr/>
              </p14:nvContentPartPr>
              <p14:xfrm>
                <a:off x="4175572" y="1816222"/>
                <a:ext cx="1069200" cy="574920"/>
              </p14:xfrm>
            </p:contentPart>
          </mc:Choice>
          <mc:Fallback xmlns="">
            <p:pic>
              <p:nvPicPr>
                <p:cNvPr id="55" name="Ink 54">
                  <a:extLst>
                    <a:ext uri="{FF2B5EF4-FFF2-40B4-BE49-F238E27FC236}">
                      <a16:creationId xmlns:a16="http://schemas.microsoft.com/office/drawing/2014/main" id="{27CD9398-1AB7-C618-9FCD-766FE8F15B55}"/>
                    </a:ext>
                  </a:extLst>
                </p:cNvPr>
                <p:cNvPicPr/>
                <p:nvPr/>
              </p:nvPicPr>
              <p:blipFill>
                <a:blip r:embed="rId173"/>
                <a:stretch>
                  <a:fillRect/>
                </a:stretch>
              </p:blipFill>
              <p:spPr>
                <a:xfrm>
                  <a:off x="4166572" y="1807222"/>
                  <a:ext cx="1086840" cy="5925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56" name="Ink 55">
                  <a:extLst>
                    <a:ext uri="{FF2B5EF4-FFF2-40B4-BE49-F238E27FC236}">
                      <a16:creationId xmlns:a16="http://schemas.microsoft.com/office/drawing/2014/main" id="{7D8D17D4-C83D-C831-9F0F-76BFFF75FDB2}"/>
                    </a:ext>
                  </a:extLst>
                </p14:cNvPr>
                <p14:cNvContentPartPr/>
                <p14:nvPr/>
              </p14:nvContentPartPr>
              <p14:xfrm>
                <a:off x="4171252" y="1640182"/>
                <a:ext cx="181800" cy="29160"/>
              </p14:xfrm>
            </p:contentPart>
          </mc:Choice>
          <mc:Fallback xmlns="">
            <p:pic>
              <p:nvPicPr>
                <p:cNvPr id="56" name="Ink 55">
                  <a:extLst>
                    <a:ext uri="{FF2B5EF4-FFF2-40B4-BE49-F238E27FC236}">
                      <a16:creationId xmlns:a16="http://schemas.microsoft.com/office/drawing/2014/main" id="{7D8D17D4-C83D-C831-9F0F-76BFFF75FDB2}"/>
                    </a:ext>
                  </a:extLst>
                </p:cNvPr>
                <p:cNvPicPr/>
                <p:nvPr/>
              </p:nvPicPr>
              <p:blipFill>
                <a:blip r:embed="rId175"/>
                <a:stretch>
                  <a:fillRect/>
                </a:stretch>
              </p:blipFill>
              <p:spPr>
                <a:xfrm>
                  <a:off x="4162612" y="1631182"/>
                  <a:ext cx="1994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57" name="Ink 56">
                  <a:extLst>
                    <a:ext uri="{FF2B5EF4-FFF2-40B4-BE49-F238E27FC236}">
                      <a16:creationId xmlns:a16="http://schemas.microsoft.com/office/drawing/2014/main" id="{9960142F-CDA0-E126-E61C-72F81188870D}"/>
                    </a:ext>
                  </a:extLst>
                </p14:cNvPr>
                <p14:cNvContentPartPr/>
                <p14:nvPr/>
              </p14:nvContentPartPr>
              <p14:xfrm>
                <a:off x="4212292" y="1638382"/>
                <a:ext cx="40320" cy="182520"/>
              </p14:xfrm>
            </p:contentPart>
          </mc:Choice>
          <mc:Fallback xmlns="">
            <p:pic>
              <p:nvPicPr>
                <p:cNvPr id="57" name="Ink 56">
                  <a:extLst>
                    <a:ext uri="{FF2B5EF4-FFF2-40B4-BE49-F238E27FC236}">
                      <a16:creationId xmlns:a16="http://schemas.microsoft.com/office/drawing/2014/main" id="{9960142F-CDA0-E126-E61C-72F81188870D}"/>
                    </a:ext>
                  </a:extLst>
                </p:cNvPr>
                <p:cNvPicPr/>
                <p:nvPr/>
              </p:nvPicPr>
              <p:blipFill>
                <a:blip r:embed="rId177"/>
                <a:stretch>
                  <a:fillRect/>
                </a:stretch>
              </p:blipFill>
              <p:spPr>
                <a:xfrm>
                  <a:off x="4203292" y="1629382"/>
                  <a:ext cx="579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58" name="Ink 57">
                  <a:extLst>
                    <a:ext uri="{FF2B5EF4-FFF2-40B4-BE49-F238E27FC236}">
                      <a16:creationId xmlns:a16="http://schemas.microsoft.com/office/drawing/2014/main" id="{4099A13C-6F57-5831-999C-6E1F9C6E97D9}"/>
                    </a:ext>
                  </a:extLst>
                </p14:cNvPr>
                <p14:cNvContentPartPr/>
                <p14:nvPr/>
              </p14:nvContentPartPr>
              <p14:xfrm>
                <a:off x="4314172" y="1696342"/>
                <a:ext cx="43200" cy="93600"/>
              </p14:xfrm>
            </p:contentPart>
          </mc:Choice>
          <mc:Fallback xmlns="">
            <p:pic>
              <p:nvPicPr>
                <p:cNvPr id="58" name="Ink 57">
                  <a:extLst>
                    <a:ext uri="{FF2B5EF4-FFF2-40B4-BE49-F238E27FC236}">
                      <a16:creationId xmlns:a16="http://schemas.microsoft.com/office/drawing/2014/main" id="{4099A13C-6F57-5831-999C-6E1F9C6E97D9}"/>
                    </a:ext>
                  </a:extLst>
                </p:cNvPr>
                <p:cNvPicPr/>
                <p:nvPr/>
              </p:nvPicPr>
              <p:blipFill>
                <a:blip r:embed="rId179"/>
                <a:stretch>
                  <a:fillRect/>
                </a:stretch>
              </p:blipFill>
              <p:spPr>
                <a:xfrm>
                  <a:off x="4305172" y="1687702"/>
                  <a:ext cx="608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59" name="Ink 58">
                  <a:extLst>
                    <a:ext uri="{FF2B5EF4-FFF2-40B4-BE49-F238E27FC236}">
                      <a16:creationId xmlns:a16="http://schemas.microsoft.com/office/drawing/2014/main" id="{81DD3D58-1F8A-5DAB-7082-C2304B7E810F}"/>
                    </a:ext>
                  </a:extLst>
                </p14:cNvPr>
                <p14:cNvContentPartPr/>
                <p14:nvPr/>
              </p14:nvContentPartPr>
              <p14:xfrm>
                <a:off x="4400212" y="1670782"/>
                <a:ext cx="11160" cy="117720"/>
              </p14:xfrm>
            </p:contentPart>
          </mc:Choice>
          <mc:Fallback xmlns="">
            <p:pic>
              <p:nvPicPr>
                <p:cNvPr id="59" name="Ink 58">
                  <a:extLst>
                    <a:ext uri="{FF2B5EF4-FFF2-40B4-BE49-F238E27FC236}">
                      <a16:creationId xmlns:a16="http://schemas.microsoft.com/office/drawing/2014/main" id="{81DD3D58-1F8A-5DAB-7082-C2304B7E810F}"/>
                    </a:ext>
                  </a:extLst>
                </p:cNvPr>
                <p:cNvPicPr/>
                <p:nvPr/>
              </p:nvPicPr>
              <p:blipFill>
                <a:blip r:embed="rId181"/>
                <a:stretch>
                  <a:fillRect/>
                </a:stretch>
              </p:blipFill>
              <p:spPr>
                <a:xfrm>
                  <a:off x="4391212" y="1661782"/>
                  <a:ext cx="28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60" name="Ink 59">
                  <a:extLst>
                    <a:ext uri="{FF2B5EF4-FFF2-40B4-BE49-F238E27FC236}">
                      <a16:creationId xmlns:a16="http://schemas.microsoft.com/office/drawing/2014/main" id="{631A4EDF-A566-5A06-8032-BFC825180D21}"/>
                    </a:ext>
                  </a:extLst>
                </p14:cNvPr>
                <p14:cNvContentPartPr/>
                <p14:nvPr/>
              </p14:nvContentPartPr>
              <p14:xfrm>
                <a:off x="4467532" y="1688422"/>
                <a:ext cx="133560" cy="117360"/>
              </p14:xfrm>
            </p:contentPart>
          </mc:Choice>
          <mc:Fallback xmlns="">
            <p:pic>
              <p:nvPicPr>
                <p:cNvPr id="60" name="Ink 59">
                  <a:extLst>
                    <a:ext uri="{FF2B5EF4-FFF2-40B4-BE49-F238E27FC236}">
                      <a16:creationId xmlns:a16="http://schemas.microsoft.com/office/drawing/2014/main" id="{631A4EDF-A566-5A06-8032-BFC825180D21}"/>
                    </a:ext>
                  </a:extLst>
                </p:cNvPr>
                <p:cNvPicPr/>
                <p:nvPr/>
              </p:nvPicPr>
              <p:blipFill>
                <a:blip r:embed="rId183"/>
                <a:stretch>
                  <a:fillRect/>
                </a:stretch>
              </p:blipFill>
              <p:spPr>
                <a:xfrm>
                  <a:off x="4458892" y="1679782"/>
                  <a:ext cx="151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62" name="Ink 61">
                  <a:extLst>
                    <a:ext uri="{FF2B5EF4-FFF2-40B4-BE49-F238E27FC236}">
                      <a16:creationId xmlns:a16="http://schemas.microsoft.com/office/drawing/2014/main" id="{5615572A-DCD2-DB24-77F3-395A3F25F605}"/>
                    </a:ext>
                  </a:extLst>
                </p14:cNvPr>
                <p14:cNvContentPartPr/>
                <p14:nvPr/>
              </p14:nvContentPartPr>
              <p14:xfrm>
                <a:off x="3857692" y="1442182"/>
                <a:ext cx="33480" cy="1104480"/>
              </p14:xfrm>
            </p:contentPart>
          </mc:Choice>
          <mc:Fallback xmlns="">
            <p:pic>
              <p:nvPicPr>
                <p:cNvPr id="62" name="Ink 61">
                  <a:extLst>
                    <a:ext uri="{FF2B5EF4-FFF2-40B4-BE49-F238E27FC236}">
                      <a16:creationId xmlns:a16="http://schemas.microsoft.com/office/drawing/2014/main" id="{5615572A-DCD2-DB24-77F3-395A3F25F605}"/>
                    </a:ext>
                  </a:extLst>
                </p:cNvPr>
                <p:cNvPicPr/>
                <p:nvPr/>
              </p:nvPicPr>
              <p:blipFill>
                <a:blip r:embed="rId185"/>
                <a:stretch>
                  <a:fillRect/>
                </a:stretch>
              </p:blipFill>
              <p:spPr>
                <a:xfrm>
                  <a:off x="3848692" y="1433182"/>
                  <a:ext cx="51120" cy="11221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63" name="Ink 62">
                  <a:extLst>
                    <a:ext uri="{FF2B5EF4-FFF2-40B4-BE49-F238E27FC236}">
                      <a16:creationId xmlns:a16="http://schemas.microsoft.com/office/drawing/2014/main" id="{0F654FF5-C053-3CFD-7662-88E7D2B82BE5}"/>
                    </a:ext>
                  </a:extLst>
                </p14:cNvPr>
                <p14:cNvContentPartPr/>
                <p14:nvPr/>
              </p14:nvContentPartPr>
              <p14:xfrm>
                <a:off x="3774172" y="2568982"/>
                <a:ext cx="2247480" cy="64440"/>
              </p14:xfrm>
            </p:contentPart>
          </mc:Choice>
          <mc:Fallback xmlns="">
            <p:pic>
              <p:nvPicPr>
                <p:cNvPr id="63" name="Ink 62">
                  <a:extLst>
                    <a:ext uri="{FF2B5EF4-FFF2-40B4-BE49-F238E27FC236}">
                      <a16:creationId xmlns:a16="http://schemas.microsoft.com/office/drawing/2014/main" id="{0F654FF5-C053-3CFD-7662-88E7D2B82BE5}"/>
                    </a:ext>
                  </a:extLst>
                </p:cNvPr>
                <p:cNvPicPr/>
                <p:nvPr/>
              </p:nvPicPr>
              <p:blipFill>
                <a:blip r:embed="rId187"/>
                <a:stretch>
                  <a:fillRect/>
                </a:stretch>
              </p:blipFill>
              <p:spPr>
                <a:xfrm>
                  <a:off x="3765172" y="2560342"/>
                  <a:ext cx="22651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64" name="Ink 63">
                  <a:extLst>
                    <a:ext uri="{FF2B5EF4-FFF2-40B4-BE49-F238E27FC236}">
                      <a16:creationId xmlns:a16="http://schemas.microsoft.com/office/drawing/2014/main" id="{75321783-E3E7-D022-AAC3-0E804F52A7D6}"/>
                    </a:ext>
                  </a:extLst>
                </p14:cNvPr>
                <p14:cNvContentPartPr/>
                <p14:nvPr/>
              </p14:nvContentPartPr>
              <p14:xfrm>
                <a:off x="3908092" y="1367302"/>
                <a:ext cx="2048760" cy="1197000"/>
              </p14:xfrm>
            </p:contentPart>
          </mc:Choice>
          <mc:Fallback xmlns="">
            <p:pic>
              <p:nvPicPr>
                <p:cNvPr id="64" name="Ink 63">
                  <a:extLst>
                    <a:ext uri="{FF2B5EF4-FFF2-40B4-BE49-F238E27FC236}">
                      <a16:creationId xmlns:a16="http://schemas.microsoft.com/office/drawing/2014/main" id="{75321783-E3E7-D022-AAC3-0E804F52A7D6}"/>
                    </a:ext>
                  </a:extLst>
                </p:cNvPr>
                <p:cNvPicPr/>
                <p:nvPr/>
              </p:nvPicPr>
              <p:blipFill>
                <a:blip r:embed="rId189"/>
                <a:stretch>
                  <a:fillRect/>
                </a:stretch>
              </p:blipFill>
              <p:spPr>
                <a:xfrm>
                  <a:off x="3899092" y="1358302"/>
                  <a:ext cx="2066400" cy="12146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66" name="Ink 65">
                  <a:extLst>
                    <a:ext uri="{FF2B5EF4-FFF2-40B4-BE49-F238E27FC236}">
                      <a16:creationId xmlns:a16="http://schemas.microsoft.com/office/drawing/2014/main" id="{DF5B9202-82F6-25C2-41F4-074D964441F2}"/>
                    </a:ext>
                  </a:extLst>
                </p14:cNvPr>
                <p14:cNvContentPartPr/>
                <p14:nvPr/>
              </p14:nvContentPartPr>
              <p14:xfrm>
                <a:off x="3999892" y="1159222"/>
                <a:ext cx="174600" cy="191880"/>
              </p14:xfrm>
            </p:contentPart>
          </mc:Choice>
          <mc:Fallback xmlns="">
            <p:pic>
              <p:nvPicPr>
                <p:cNvPr id="66" name="Ink 65">
                  <a:extLst>
                    <a:ext uri="{FF2B5EF4-FFF2-40B4-BE49-F238E27FC236}">
                      <a16:creationId xmlns:a16="http://schemas.microsoft.com/office/drawing/2014/main" id="{DF5B9202-82F6-25C2-41F4-074D964441F2}"/>
                    </a:ext>
                  </a:extLst>
                </p:cNvPr>
                <p:cNvPicPr/>
                <p:nvPr/>
              </p:nvPicPr>
              <p:blipFill>
                <a:blip r:embed="rId191"/>
                <a:stretch>
                  <a:fillRect/>
                </a:stretch>
              </p:blipFill>
              <p:spPr>
                <a:xfrm>
                  <a:off x="3990892" y="1150222"/>
                  <a:ext cx="1922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67" name="Ink 66">
                  <a:extLst>
                    <a:ext uri="{FF2B5EF4-FFF2-40B4-BE49-F238E27FC236}">
                      <a16:creationId xmlns:a16="http://schemas.microsoft.com/office/drawing/2014/main" id="{68953492-BDB1-4996-000E-E677F5AC7C5E}"/>
                    </a:ext>
                  </a:extLst>
                </p14:cNvPr>
                <p14:cNvContentPartPr/>
                <p14:nvPr/>
              </p14:nvContentPartPr>
              <p14:xfrm>
                <a:off x="4166572" y="1215742"/>
                <a:ext cx="194400" cy="117360"/>
              </p14:xfrm>
            </p:contentPart>
          </mc:Choice>
          <mc:Fallback xmlns="">
            <p:pic>
              <p:nvPicPr>
                <p:cNvPr id="67" name="Ink 66">
                  <a:extLst>
                    <a:ext uri="{FF2B5EF4-FFF2-40B4-BE49-F238E27FC236}">
                      <a16:creationId xmlns:a16="http://schemas.microsoft.com/office/drawing/2014/main" id="{68953492-BDB1-4996-000E-E677F5AC7C5E}"/>
                    </a:ext>
                  </a:extLst>
                </p:cNvPr>
                <p:cNvPicPr/>
                <p:nvPr/>
              </p:nvPicPr>
              <p:blipFill>
                <a:blip r:embed="rId193"/>
                <a:stretch>
                  <a:fillRect/>
                </a:stretch>
              </p:blipFill>
              <p:spPr>
                <a:xfrm>
                  <a:off x="4157932" y="1206742"/>
                  <a:ext cx="2120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68" name="Ink 67">
                  <a:extLst>
                    <a:ext uri="{FF2B5EF4-FFF2-40B4-BE49-F238E27FC236}">
                      <a16:creationId xmlns:a16="http://schemas.microsoft.com/office/drawing/2014/main" id="{63AC24EB-90C6-5B56-38F5-80833D7B8D5C}"/>
                    </a:ext>
                  </a:extLst>
                </p14:cNvPr>
                <p14:cNvContentPartPr/>
                <p14:nvPr/>
              </p14:nvContentPartPr>
              <p14:xfrm>
                <a:off x="4411372" y="1143022"/>
                <a:ext cx="38160" cy="171000"/>
              </p14:xfrm>
            </p:contentPart>
          </mc:Choice>
          <mc:Fallback xmlns="">
            <p:pic>
              <p:nvPicPr>
                <p:cNvPr id="68" name="Ink 67">
                  <a:extLst>
                    <a:ext uri="{FF2B5EF4-FFF2-40B4-BE49-F238E27FC236}">
                      <a16:creationId xmlns:a16="http://schemas.microsoft.com/office/drawing/2014/main" id="{63AC24EB-90C6-5B56-38F5-80833D7B8D5C}"/>
                    </a:ext>
                  </a:extLst>
                </p:cNvPr>
                <p:cNvPicPr/>
                <p:nvPr/>
              </p:nvPicPr>
              <p:blipFill>
                <a:blip r:embed="rId195"/>
                <a:stretch>
                  <a:fillRect/>
                </a:stretch>
              </p:blipFill>
              <p:spPr>
                <a:xfrm>
                  <a:off x="4402732" y="1134382"/>
                  <a:ext cx="558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69" name="Ink 68">
                  <a:extLst>
                    <a:ext uri="{FF2B5EF4-FFF2-40B4-BE49-F238E27FC236}">
                      <a16:creationId xmlns:a16="http://schemas.microsoft.com/office/drawing/2014/main" id="{00A6417E-E1FC-3E17-496F-472E254E0A76}"/>
                    </a:ext>
                  </a:extLst>
                </p14:cNvPr>
                <p14:cNvContentPartPr/>
                <p14:nvPr/>
              </p14:nvContentPartPr>
              <p14:xfrm>
                <a:off x="4387972" y="1227982"/>
                <a:ext cx="274320" cy="87480"/>
              </p14:xfrm>
            </p:contentPart>
          </mc:Choice>
          <mc:Fallback xmlns="">
            <p:pic>
              <p:nvPicPr>
                <p:cNvPr id="69" name="Ink 68">
                  <a:extLst>
                    <a:ext uri="{FF2B5EF4-FFF2-40B4-BE49-F238E27FC236}">
                      <a16:creationId xmlns:a16="http://schemas.microsoft.com/office/drawing/2014/main" id="{00A6417E-E1FC-3E17-496F-472E254E0A76}"/>
                    </a:ext>
                  </a:extLst>
                </p:cNvPr>
                <p:cNvPicPr/>
                <p:nvPr/>
              </p:nvPicPr>
              <p:blipFill>
                <a:blip r:embed="rId197"/>
                <a:stretch>
                  <a:fillRect/>
                </a:stretch>
              </p:blipFill>
              <p:spPr>
                <a:xfrm>
                  <a:off x="4378972" y="1218982"/>
                  <a:ext cx="2919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70" name="Ink 69">
                  <a:extLst>
                    <a:ext uri="{FF2B5EF4-FFF2-40B4-BE49-F238E27FC236}">
                      <a16:creationId xmlns:a16="http://schemas.microsoft.com/office/drawing/2014/main" id="{86B2F62A-DC36-EBEC-1B79-6320E9F2B9DD}"/>
                    </a:ext>
                  </a:extLst>
                </p14:cNvPr>
                <p14:cNvContentPartPr/>
                <p14:nvPr/>
              </p14:nvContentPartPr>
              <p14:xfrm>
                <a:off x="4720612" y="1126102"/>
                <a:ext cx="23760" cy="174960"/>
              </p14:xfrm>
            </p:contentPart>
          </mc:Choice>
          <mc:Fallback xmlns="">
            <p:pic>
              <p:nvPicPr>
                <p:cNvPr id="70" name="Ink 69">
                  <a:extLst>
                    <a:ext uri="{FF2B5EF4-FFF2-40B4-BE49-F238E27FC236}">
                      <a16:creationId xmlns:a16="http://schemas.microsoft.com/office/drawing/2014/main" id="{86B2F62A-DC36-EBEC-1B79-6320E9F2B9DD}"/>
                    </a:ext>
                  </a:extLst>
                </p:cNvPr>
                <p:cNvPicPr/>
                <p:nvPr/>
              </p:nvPicPr>
              <p:blipFill>
                <a:blip r:embed="rId199"/>
                <a:stretch>
                  <a:fillRect/>
                </a:stretch>
              </p:blipFill>
              <p:spPr>
                <a:xfrm>
                  <a:off x="4711972" y="1117462"/>
                  <a:ext cx="414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71" name="Ink 70">
                  <a:extLst>
                    <a:ext uri="{FF2B5EF4-FFF2-40B4-BE49-F238E27FC236}">
                      <a16:creationId xmlns:a16="http://schemas.microsoft.com/office/drawing/2014/main" id="{D10BFD0C-0D2A-CB03-7FB4-993BF57EDA9D}"/>
                    </a:ext>
                  </a:extLst>
                </p14:cNvPr>
                <p14:cNvContentPartPr/>
                <p14:nvPr/>
              </p14:nvContentPartPr>
              <p14:xfrm>
                <a:off x="4791892" y="1216102"/>
                <a:ext cx="410400" cy="344880"/>
              </p14:xfrm>
            </p:contentPart>
          </mc:Choice>
          <mc:Fallback xmlns="">
            <p:pic>
              <p:nvPicPr>
                <p:cNvPr id="71" name="Ink 70">
                  <a:extLst>
                    <a:ext uri="{FF2B5EF4-FFF2-40B4-BE49-F238E27FC236}">
                      <a16:creationId xmlns:a16="http://schemas.microsoft.com/office/drawing/2014/main" id="{D10BFD0C-0D2A-CB03-7FB4-993BF57EDA9D}"/>
                    </a:ext>
                  </a:extLst>
                </p:cNvPr>
                <p:cNvPicPr/>
                <p:nvPr/>
              </p:nvPicPr>
              <p:blipFill>
                <a:blip r:embed="rId201"/>
                <a:stretch>
                  <a:fillRect/>
                </a:stretch>
              </p:blipFill>
              <p:spPr>
                <a:xfrm>
                  <a:off x="4783252" y="1207102"/>
                  <a:ext cx="42804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73" name="Ink 72">
                  <a:extLst>
                    <a:ext uri="{FF2B5EF4-FFF2-40B4-BE49-F238E27FC236}">
                      <a16:creationId xmlns:a16="http://schemas.microsoft.com/office/drawing/2014/main" id="{07E4431D-4AFC-71A7-E501-2E75E9ABAD5E}"/>
                    </a:ext>
                  </a:extLst>
                </p14:cNvPr>
                <p14:cNvContentPartPr/>
                <p14:nvPr/>
              </p14:nvContentPartPr>
              <p14:xfrm>
                <a:off x="4682092" y="1678702"/>
                <a:ext cx="23040" cy="178200"/>
              </p14:xfrm>
            </p:contentPart>
          </mc:Choice>
          <mc:Fallback xmlns="">
            <p:pic>
              <p:nvPicPr>
                <p:cNvPr id="73" name="Ink 72">
                  <a:extLst>
                    <a:ext uri="{FF2B5EF4-FFF2-40B4-BE49-F238E27FC236}">
                      <a16:creationId xmlns:a16="http://schemas.microsoft.com/office/drawing/2014/main" id="{07E4431D-4AFC-71A7-E501-2E75E9ABAD5E}"/>
                    </a:ext>
                  </a:extLst>
                </p:cNvPr>
                <p:cNvPicPr/>
                <p:nvPr/>
              </p:nvPicPr>
              <p:blipFill>
                <a:blip r:embed="rId203"/>
                <a:stretch>
                  <a:fillRect/>
                </a:stretch>
              </p:blipFill>
              <p:spPr>
                <a:xfrm>
                  <a:off x="4673452" y="1669702"/>
                  <a:ext cx="406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74" name="Ink 73">
                  <a:extLst>
                    <a:ext uri="{FF2B5EF4-FFF2-40B4-BE49-F238E27FC236}">
                      <a16:creationId xmlns:a16="http://schemas.microsoft.com/office/drawing/2014/main" id="{B196BC5C-D51A-4197-1CB4-E3922F99B9E3}"/>
                    </a:ext>
                  </a:extLst>
                </p14:cNvPr>
                <p14:cNvContentPartPr/>
                <p14:nvPr/>
              </p14:nvContentPartPr>
              <p14:xfrm>
                <a:off x="4681012" y="1687342"/>
                <a:ext cx="780840" cy="548280"/>
              </p14:xfrm>
            </p:contentPart>
          </mc:Choice>
          <mc:Fallback xmlns="">
            <p:pic>
              <p:nvPicPr>
                <p:cNvPr id="74" name="Ink 73">
                  <a:extLst>
                    <a:ext uri="{FF2B5EF4-FFF2-40B4-BE49-F238E27FC236}">
                      <a16:creationId xmlns:a16="http://schemas.microsoft.com/office/drawing/2014/main" id="{B196BC5C-D51A-4197-1CB4-E3922F99B9E3}"/>
                    </a:ext>
                  </a:extLst>
                </p:cNvPr>
                <p:cNvPicPr/>
                <p:nvPr/>
              </p:nvPicPr>
              <p:blipFill>
                <a:blip r:embed="rId205"/>
                <a:stretch>
                  <a:fillRect/>
                </a:stretch>
              </p:blipFill>
              <p:spPr>
                <a:xfrm>
                  <a:off x="4672372" y="1678342"/>
                  <a:ext cx="798480" cy="5659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75" name="Ink 74">
                  <a:extLst>
                    <a:ext uri="{FF2B5EF4-FFF2-40B4-BE49-F238E27FC236}">
                      <a16:creationId xmlns:a16="http://schemas.microsoft.com/office/drawing/2014/main" id="{CB13E9A7-2662-F80E-7702-00ACD9BE84D1}"/>
                    </a:ext>
                  </a:extLst>
                </p14:cNvPr>
                <p14:cNvContentPartPr/>
                <p14:nvPr/>
              </p14:nvContentPartPr>
              <p14:xfrm>
                <a:off x="4921492" y="1621102"/>
                <a:ext cx="15480" cy="96120"/>
              </p14:xfrm>
            </p:contentPart>
          </mc:Choice>
          <mc:Fallback xmlns="">
            <p:pic>
              <p:nvPicPr>
                <p:cNvPr id="75" name="Ink 74">
                  <a:extLst>
                    <a:ext uri="{FF2B5EF4-FFF2-40B4-BE49-F238E27FC236}">
                      <a16:creationId xmlns:a16="http://schemas.microsoft.com/office/drawing/2014/main" id="{CB13E9A7-2662-F80E-7702-00ACD9BE84D1}"/>
                    </a:ext>
                  </a:extLst>
                </p:cNvPr>
                <p:cNvPicPr/>
                <p:nvPr/>
              </p:nvPicPr>
              <p:blipFill>
                <a:blip r:embed="rId207"/>
                <a:stretch>
                  <a:fillRect/>
                </a:stretch>
              </p:blipFill>
              <p:spPr>
                <a:xfrm>
                  <a:off x="4912852" y="1612102"/>
                  <a:ext cx="331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77" name="Ink 76">
                  <a:extLst>
                    <a:ext uri="{FF2B5EF4-FFF2-40B4-BE49-F238E27FC236}">
                      <a16:creationId xmlns:a16="http://schemas.microsoft.com/office/drawing/2014/main" id="{251C69FB-1484-D4C3-44E7-FF9FD110E9AE}"/>
                    </a:ext>
                  </a:extLst>
                </p14:cNvPr>
                <p14:cNvContentPartPr/>
                <p14:nvPr/>
              </p14:nvContentPartPr>
              <p14:xfrm>
                <a:off x="4906012" y="1521022"/>
                <a:ext cx="728640" cy="450720"/>
              </p14:xfrm>
            </p:contentPart>
          </mc:Choice>
          <mc:Fallback xmlns="">
            <p:pic>
              <p:nvPicPr>
                <p:cNvPr id="77" name="Ink 76">
                  <a:extLst>
                    <a:ext uri="{FF2B5EF4-FFF2-40B4-BE49-F238E27FC236}">
                      <a16:creationId xmlns:a16="http://schemas.microsoft.com/office/drawing/2014/main" id="{251C69FB-1484-D4C3-44E7-FF9FD110E9AE}"/>
                    </a:ext>
                  </a:extLst>
                </p:cNvPr>
                <p:cNvPicPr/>
                <p:nvPr/>
              </p:nvPicPr>
              <p:blipFill>
                <a:blip r:embed="rId209"/>
                <a:stretch>
                  <a:fillRect/>
                </a:stretch>
              </p:blipFill>
              <p:spPr>
                <a:xfrm>
                  <a:off x="4897372" y="1512022"/>
                  <a:ext cx="74628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79" name="Ink 78">
                  <a:extLst>
                    <a:ext uri="{FF2B5EF4-FFF2-40B4-BE49-F238E27FC236}">
                      <a16:creationId xmlns:a16="http://schemas.microsoft.com/office/drawing/2014/main" id="{8BBC0E5C-FC8C-9EAC-09CE-D0FA94ECDFD8}"/>
                    </a:ext>
                  </a:extLst>
                </p14:cNvPr>
                <p14:cNvContentPartPr/>
                <p14:nvPr/>
              </p14:nvContentPartPr>
              <p14:xfrm>
                <a:off x="4786132" y="2501662"/>
                <a:ext cx="12960" cy="143280"/>
              </p14:xfrm>
            </p:contentPart>
          </mc:Choice>
          <mc:Fallback xmlns="">
            <p:pic>
              <p:nvPicPr>
                <p:cNvPr id="79" name="Ink 78">
                  <a:extLst>
                    <a:ext uri="{FF2B5EF4-FFF2-40B4-BE49-F238E27FC236}">
                      <a16:creationId xmlns:a16="http://schemas.microsoft.com/office/drawing/2014/main" id="{8BBC0E5C-FC8C-9EAC-09CE-D0FA94ECDFD8}"/>
                    </a:ext>
                  </a:extLst>
                </p:cNvPr>
                <p:cNvPicPr/>
                <p:nvPr/>
              </p:nvPicPr>
              <p:blipFill>
                <a:blip r:embed="rId211"/>
                <a:stretch>
                  <a:fillRect/>
                </a:stretch>
              </p:blipFill>
              <p:spPr>
                <a:xfrm>
                  <a:off x="4777132" y="2492662"/>
                  <a:ext cx="306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80" name="Ink 79">
                  <a:extLst>
                    <a:ext uri="{FF2B5EF4-FFF2-40B4-BE49-F238E27FC236}">
                      <a16:creationId xmlns:a16="http://schemas.microsoft.com/office/drawing/2014/main" id="{4AD7C8C6-EB91-C3D2-71D9-1421D1FA9912}"/>
                    </a:ext>
                  </a:extLst>
                </p14:cNvPr>
                <p14:cNvContentPartPr/>
                <p14:nvPr/>
              </p14:nvContentPartPr>
              <p14:xfrm>
                <a:off x="4852372" y="2520022"/>
                <a:ext cx="69120" cy="105840"/>
              </p14:xfrm>
            </p:contentPart>
          </mc:Choice>
          <mc:Fallback xmlns="">
            <p:pic>
              <p:nvPicPr>
                <p:cNvPr id="80" name="Ink 79">
                  <a:extLst>
                    <a:ext uri="{FF2B5EF4-FFF2-40B4-BE49-F238E27FC236}">
                      <a16:creationId xmlns:a16="http://schemas.microsoft.com/office/drawing/2014/main" id="{4AD7C8C6-EB91-C3D2-71D9-1421D1FA9912}"/>
                    </a:ext>
                  </a:extLst>
                </p:cNvPr>
                <p:cNvPicPr/>
                <p:nvPr/>
              </p:nvPicPr>
              <p:blipFill>
                <a:blip r:embed="rId213"/>
                <a:stretch>
                  <a:fillRect/>
                </a:stretch>
              </p:blipFill>
              <p:spPr>
                <a:xfrm>
                  <a:off x="4843732" y="2511382"/>
                  <a:ext cx="867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81" name="Ink 80">
                  <a:extLst>
                    <a:ext uri="{FF2B5EF4-FFF2-40B4-BE49-F238E27FC236}">
                      <a16:creationId xmlns:a16="http://schemas.microsoft.com/office/drawing/2014/main" id="{D8A368A5-9A29-1D21-43BC-7700136C096B}"/>
                    </a:ext>
                  </a:extLst>
                </p14:cNvPr>
                <p14:cNvContentPartPr/>
                <p14:nvPr/>
              </p14:nvContentPartPr>
              <p14:xfrm>
                <a:off x="4984852" y="2538742"/>
                <a:ext cx="83880" cy="122400"/>
              </p14:xfrm>
            </p:contentPart>
          </mc:Choice>
          <mc:Fallback xmlns="">
            <p:pic>
              <p:nvPicPr>
                <p:cNvPr id="81" name="Ink 80">
                  <a:extLst>
                    <a:ext uri="{FF2B5EF4-FFF2-40B4-BE49-F238E27FC236}">
                      <a16:creationId xmlns:a16="http://schemas.microsoft.com/office/drawing/2014/main" id="{D8A368A5-9A29-1D21-43BC-7700136C096B}"/>
                    </a:ext>
                  </a:extLst>
                </p:cNvPr>
                <p:cNvPicPr/>
                <p:nvPr/>
              </p:nvPicPr>
              <p:blipFill>
                <a:blip r:embed="rId215"/>
                <a:stretch>
                  <a:fillRect/>
                </a:stretch>
              </p:blipFill>
              <p:spPr>
                <a:xfrm>
                  <a:off x="4975852" y="2529742"/>
                  <a:ext cx="101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82" name="Ink 81">
                  <a:extLst>
                    <a:ext uri="{FF2B5EF4-FFF2-40B4-BE49-F238E27FC236}">
                      <a16:creationId xmlns:a16="http://schemas.microsoft.com/office/drawing/2014/main" id="{CC1BAB39-3C73-A217-C296-441BD613A3F8}"/>
                    </a:ext>
                  </a:extLst>
                </p14:cNvPr>
                <p14:cNvContentPartPr/>
                <p14:nvPr/>
              </p14:nvContentPartPr>
              <p14:xfrm>
                <a:off x="5185732" y="2528302"/>
                <a:ext cx="95040" cy="129600"/>
              </p14:xfrm>
            </p:contentPart>
          </mc:Choice>
          <mc:Fallback xmlns="">
            <p:pic>
              <p:nvPicPr>
                <p:cNvPr id="82" name="Ink 81">
                  <a:extLst>
                    <a:ext uri="{FF2B5EF4-FFF2-40B4-BE49-F238E27FC236}">
                      <a16:creationId xmlns:a16="http://schemas.microsoft.com/office/drawing/2014/main" id="{CC1BAB39-3C73-A217-C296-441BD613A3F8}"/>
                    </a:ext>
                  </a:extLst>
                </p:cNvPr>
                <p:cNvPicPr/>
                <p:nvPr/>
              </p:nvPicPr>
              <p:blipFill>
                <a:blip r:embed="rId217"/>
                <a:stretch>
                  <a:fillRect/>
                </a:stretch>
              </p:blipFill>
              <p:spPr>
                <a:xfrm>
                  <a:off x="5176732" y="2519302"/>
                  <a:ext cx="1126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83" name="Ink 82">
                  <a:extLst>
                    <a:ext uri="{FF2B5EF4-FFF2-40B4-BE49-F238E27FC236}">
                      <a16:creationId xmlns:a16="http://schemas.microsoft.com/office/drawing/2014/main" id="{D97A7B0D-FD00-01B8-4C35-6C5E7705BFDA}"/>
                    </a:ext>
                  </a:extLst>
                </p14:cNvPr>
                <p14:cNvContentPartPr/>
                <p14:nvPr/>
              </p14:nvContentPartPr>
              <p14:xfrm>
                <a:off x="5136052" y="2549902"/>
                <a:ext cx="106560" cy="140400"/>
              </p14:xfrm>
            </p:contentPart>
          </mc:Choice>
          <mc:Fallback xmlns="">
            <p:pic>
              <p:nvPicPr>
                <p:cNvPr id="83" name="Ink 82">
                  <a:extLst>
                    <a:ext uri="{FF2B5EF4-FFF2-40B4-BE49-F238E27FC236}">
                      <a16:creationId xmlns:a16="http://schemas.microsoft.com/office/drawing/2014/main" id="{D97A7B0D-FD00-01B8-4C35-6C5E7705BFDA}"/>
                    </a:ext>
                  </a:extLst>
                </p:cNvPr>
                <p:cNvPicPr/>
                <p:nvPr/>
              </p:nvPicPr>
              <p:blipFill>
                <a:blip r:embed="rId219"/>
                <a:stretch>
                  <a:fillRect/>
                </a:stretch>
              </p:blipFill>
              <p:spPr>
                <a:xfrm>
                  <a:off x="5127052" y="2541262"/>
                  <a:ext cx="1242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4" name="Ink 133">
                  <a:extLst>
                    <a:ext uri="{FF2B5EF4-FFF2-40B4-BE49-F238E27FC236}">
                      <a16:creationId xmlns:a16="http://schemas.microsoft.com/office/drawing/2014/main" id="{B5FE7DEE-8AAA-9DEC-4D41-1A08CC1E950C}"/>
                    </a:ext>
                  </a:extLst>
                </p14:cNvPr>
                <p14:cNvContentPartPr/>
                <p14:nvPr/>
              </p14:nvContentPartPr>
              <p14:xfrm>
                <a:off x="3605692" y="956902"/>
                <a:ext cx="1952640" cy="437040"/>
              </p14:xfrm>
            </p:contentPart>
          </mc:Choice>
          <mc:Fallback xmlns="">
            <p:pic>
              <p:nvPicPr>
                <p:cNvPr id="134" name="Ink 133">
                  <a:extLst>
                    <a:ext uri="{FF2B5EF4-FFF2-40B4-BE49-F238E27FC236}">
                      <a16:creationId xmlns:a16="http://schemas.microsoft.com/office/drawing/2014/main" id="{B5FE7DEE-8AAA-9DEC-4D41-1A08CC1E950C}"/>
                    </a:ext>
                  </a:extLst>
                </p:cNvPr>
                <p:cNvPicPr/>
                <p:nvPr/>
              </p:nvPicPr>
              <p:blipFill>
                <a:blip r:embed="rId221"/>
                <a:stretch>
                  <a:fillRect/>
                </a:stretch>
              </p:blipFill>
              <p:spPr>
                <a:xfrm>
                  <a:off x="3597052" y="947902"/>
                  <a:ext cx="197028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6" name="Ink 135">
                  <a:extLst>
                    <a:ext uri="{FF2B5EF4-FFF2-40B4-BE49-F238E27FC236}">
                      <a16:creationId xmlns:a16="http://schemas.microsoft.com/office/drawing/2014/main" id="{48802393-3CEA-98BF-9628-D57AC65A8CFE}"/>
                    </a:ext>
                  </a:extLst>
                </p14:cNvPr>
                <p14:cNvContentPartPr/>
                <p14:nvPr/>
              </p14:nvContentPartPr>
              <p14:xfrm>
                <a:off x="1227172" y="1191982"/>
                <a:ext cx="2369160" cy="1859760"/>
              </p14:xfrm>
            </p:contentPart>
          </mc:Choice>
          <mc:Fallback xmlns="">
            <p:pic>
              <p:nvPicPr>
                <p:cNvPr id="136" name="Ink 135">
                  <a:extLst>
                    <a:ext uri="{FF2B5EF4-FFF2-40B4-BE49-F238E27FC236}">
                      <a16:creationId xmlns:a16="http://schemas.microsoft.com/office/drawing/2014/main" id="{48802393-3CEA-98BF-9628-D57AC65A8CFE}"/>
                    </a:ext>
                  </a:extLst>
                </p:cNvPr>
                <p:cNvPicPr/>
                <p:nvPr/>
              </p:nvPicPr>
              <p:blipFill>
                <a:blip r:embed="rId223"/>
                <a:stretch>
                  <a:fillRect/>
                </a:stretch>
              </p:blipFill>
              <p:spPr>
                <a:xfrm>
                  <a:off x="1218532" y="1183342"/>
                  <a:ext cx="2386800" cy="18774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7" name="Ink 136">
                  <a:extLst>
                    <a:ext uri="{FF2B5EF4-FFF2-40B4-BE49-F238E27FC236}">
                      <a16:creationId xmlns:a16="http://schemas.microsoft.com/office/drawing/2014/main" id="{F61286D0-F1EE-F9B5-F33E-D1FFE000B5FE}"/>
                    </a:ext>
                  </a:extLst>
                </p14:cNvPr>
                <p14:cNvContentPartPr/>
                <p14:nvPr/>
              </p14:nvContentPartPr>
              <p14:xfrm>
                <a:off x="1192612" y="2877862"/>
                <a:ext cx="209160" cy="205200"/>
              </p14:xfrm>
            </p:contentPart>
          </mc:Choice>
          <mc:Fallback xmlns="">
            <p:pic>
              <p:nvPicPr>
                <p:cNvPr id="137" name="Ink 136">
                  <a:extLst>
                    <a:ext uri="{FF2B5EF4-FFF2-40B4-BE49-F238E27FC236}">
                      <a16:creationId xmlns:a16="http://schemas.microsoft.com/office/drawing/2014/main" id="{F61286D0-F1EE-F9B5-F33E-D1FFE000B5FE}"/>
                    </a:ext>
                  </a:extLst>
                </p:cNvPr>
                <p:cNvPicPr/>
                <p:nvPr/>
              </p:nvPicPr>
              <p:blipFill>
                <a:blip r:embed="rId225"/>
                <a:stretch>
                  <a:fillRect/>
                </a:stretch>
              </p:blipFill>
              <p:spPr>
                <a:xfrm>
                  <a:off x="1183612" y="2869222"/>
                  <a:ext cx="2268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8" name="Ink 137">
                  <a:extLst>
                    <a:ext uri="{FF2B5EF4-FFF2-40B4-BE49-F238E27FC236}">
                      <a16:creationId xmlns:a16="http://schemas.microsoft.com/office/drawing/2014/main" id="{E1270CF0-09FD-E1E9-27E5-9D7CA9303D43}"/>
                    </a:ext>
                  </a:extLst>
                </p14:cNvPr>
                <p14:cNvContentPartPr/>
                <p14:nvPr/>
              </p14:nvContentPartPr>
              <p14:xfrm>
                <a:off x="637852" y="3286102"/>
                <a:ext cx="227520" cy="439560"/>
              </p14:xfrm>
            </p:contentPart>
          </mc:Choice>
          <mc:Fallback xmlns="">
            <p:pic>
              <p:nvPicPr>
                <p:cNvPr id="138" name="Ink 137">
                  <a:extLst>
                    <a:ext uri="{FF2B5EF4-FFF2-40B4-BE49-F238E27FC236}">
                      <a16:creationId xmlns:a16="http://schemas.microsoft.com/office/drawing/2014/main" id="{E1270CF0-09FD-E1E9-27E5-9D7CA9303D43}"/>
                    </a:ext>
                  </a:extLst>
                </p:cNvPr>
                <p:cNvPicPr/>
                <p:nvPr/>
              </p:nvPicPr>
              <p:blipFill>
                <a:blip r:embed="rId227"/>
                <a:stretch>
                  <a:fillRect/>
                </a:stretch>
              </p:blipFill>
              <p:spPr>
                <a:xfrm>
                  <a:off x="629212" y="3277462"/>
                  <a:ext cx="24516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9" name="Ink 138">
                  <a:extLst>
                    <a:ext uri="{FF2B5EF4-FFF2-40B4-BE49-F238E27FC236}">
                      <a16:creationId xmlns:a16="http://schemas.microsoft.com/office/drawing/2014/main" id="{7631CFDC-B901-905E-80E6-3DF048C01669}"/>
                    </a:ext>
                  </a:extLst>
                </p14:cNvPr>
                <p14:cNvContentPartPr/>
                <p14:nvPr/>
              </p14:nvContentPartPr>
              <p14:xfrm>
                <a:off x="920452" y="3573022"/>
                <a:ext cx="88920" cy="72360"/>
              </p14:xfrm>
            </p:contentPart>
          </mc:Choice>
          <mc:Fallback xmlns="">
            <p:pic>
              <p:nvPicPr>
                <p:cNvPr id="139" name="Ink 138">
                  <a:extLst>
                    <a:ext uri="{FF2B5EF4-FFF2-40B4-BE49-F238E27FC236}">
                      <a16:creationId xmlns:a16="http://schemas.microsoft.com/office/drawing/2014/main" id="{7631CFDC-B901-905E-80E6-3DF048C01669}"/>
                    </a:ext>
                  </a:extLst>
                </p:cNvPr>
                <p:cNvPicPr/>
                <p:nvPr/>
              </p:nvPicPr>
              <p:blipFill>
                <a:blip r:embed="rId229"/>
                <a:stretch>
                  <a:fillRect/>
                </a:stretch>
              </p:blipFill>
              <p:spPr>
                <a:xfrm>
                  <a:off x="911812" y="3564022"/>
                  <a:ext cx="1065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0" name="Ink 139">
                  <a:extLst>
                    <a:ext uri="{FF2B5EF4-FFF2-40B4-BE49-F238E27FC236}">
                      <a16:creationId xmlns:a16="http://schemas.microsoft.com/office/drawing/2014/main" id="{07942840-4AA4-29D6-B96A-3178FF3783E0}"/>
                    </a:ext>
                  </a:extLst>
                </p14:cNvPr>
                <p14:cNvContentPartPr/>
                <p14:nvPr/>
              </p14:nvContentPartPr>
              <p14:xfrm>
                <a:off x="1073812" y="3457102"/>
                <a:ext cx="45720" cy="172080"/>
              </p14:xfrm>
            </p:contentPart>
          </mc:Choice>
          <mc:Fallback xmlns="">
            <p:pic>
              <p:nvPicPr>
                <p:cNvPr id="140" name="Ink 139">
                  <a:extLst>
                    <a:ext uri="{FF2B5EF4-FFF2-40B4-BE49-F238E27FC236}">
                      <a16:creationId xmlns:a16="http://schemas.microsoft.com/office/drawing/2014/main" id="{07942840-4AA4-29D6-B96A-3178FF3783E0}"/>
                    </a:ext>
                  </a:extLst>
                </p:cNvPr>
                <p:cNvPicPr/>
                <p:nvPr/>
              </p:nvPicPr>
              <p:blipFill>
                <a:blip r:embed="rId231"/>
                <a:stretch>
                  <a:fillRect/>
                </a:stretch>
              </p:blipFill>
              <p:spPr>
                <a:xfrm>
                  <a:off x="1065172" y="3448102"/>
                  <a:ext cx="633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1" name="Ink 140">
                  <a:extLst>
                    <a:ext uri="{FF2B5EF4-FFF2-40B4-BE49-F238E27FC236}">
                      <a16:creationId xmlns:a16="http://schemas.microsoft.com/office/drawing/2014/main" id="{5E0C57F5-5DA9-AA5E-18F8-289E65928CB4}"/>
                    </a:ext>
                  </a:extLst>
                </p14:cNvPr>
                <p14:cNvContentPartPr/>
                <p14:nvPr/>
              </p14:nvContentPartPr>
              <p14:xfrm>
                <a:off x="1197292" y="3486262"/>
                <a:ext cx="103680" cy="170280"/>
              </p14:xfrm>
            </p:contentPart>
          </mc:Choice>
          <mc:Fallback xmlns="">
            <p:pic>
              <p:nvPicPr>
                <p:cNvPr id="141" name="Ink 140">
                  <a:extLst>
                    <a:ext uri="{FF2B5EF4-FFF2-40B4-BE49-F238E27FC236}">
                      <a16:creationId xmlns:a16="http://schemas.microsoft.com/office/drawing/2014/main" id="{5E0C57F5-5DA9-AA5E-18F8-289E65928CB4}"/>
                    </a:ext>
                  </a:extLst>
                </p:cNvPr>
                <p:cNvPicPr/>
                <p:nvPr/>
              </p:nvPicPr>
              <p:blipFill>
                <a:blip r:embed="rId233"/>
                <a:stretch>
                  <a:fillRect/>
                </a:stretch>
              </p:blipFill>
              <p:spPr>
                <a:xfrm>
                  <a:off x="1188652" y="3477622"/>
                  <a:ext cx="1213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2" name="Ink 141">
                  <a:extLst>
                    <a:ext uri="{FF2B5EF4-FFF2-40B4-BE49-F238E27FC236}">
                      <a16:creationId xmlns:a16="http://schemas.microsoft.com/office/drawing/2014/main" id="{4A4BB542-2047-38E8-4A22-90D2B91D5B2A}"/>
                    </a:ext>
                  </a:extLst>
                </p14:cNvPr>
                <p14:cNvContentPartPr/>
                <p14:nvPr/>
              </p14:nvContentPartPr>
              <p14:xfrm>
                <a:off x="1596172" y="3503902"/>
                <a:ext cx="4383360" cy="627120"/>
              </p14:xfrm>
            </p:contentPart>
          </mc:Choice>
          <mc:Fallback xmlns="">
            <p:pic>
              <p:nvPicPr>
                <p:cNvPr id="142" name="Ink 141">
                  <a:extLst>
                    <a:ext uri="{FF2B5EF4-FFF2-40B4-BE49-F238E27FC236}">
                      <a16:creationId xmlns:a16="http://schemas.microsoft.com/office/drawing/2014/main" id="{4A4BB542-2047-38E8-4A22-90D2B91D5B2A}"/>
                    </a:ext>
                  </a:extLst>
                </p:cNvPr>
                <p:cNvPicPr/>
                <p:nvPr/>
              </p:nvPicPr>
              <p:blipFill>
                <a:blip r:embed="rId235"/>
                <a:stretch>
                  <a:fillRect/>
                </a:stretch>
              </p:blipFill>
              <p:spPr>
                <a:xfrm>
                  <a:off x="1587532" y="3494902"/>
                  <a:ext cx="4401000" cy="6447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3" name="Ink 142">
                  <a:extLst>
                    <a:ext uri="{FF2B5EF4-FFF2-40B4-BE49-F238E27FC236}">
                      <a16:creationId xmlns:a16="http://schemas.microsoft.com/office/drawing/2014/main" id="{870174BD-5A51-FBFA-9673-5CFD1D664C7E}"/>
                    </a:ext>
                  </a:extLst>
                </p14:cNvPr>
                <p14:cNvContentPartPr/>
                <p14:nvPr/>
              </p14:nvContentPartPr>
              <p14:xfrm>
                <a:off x="1080292" y="3963262"/>
                <a:ext cx="102240" cy="694080"/>
              </p14:xfrm>
            </p:contentPart>
          </mc:Choice>
          <mc:Fallback xmlns="">
            <p:pic>
              <p:nvPicPr>
                <p:cNvPr id="143" name="Ink 142">
                  <a:extLst>
                    <a:ext uri="{FF2B5EF4-FFF2-40B4-BE49-F238E27FC236}">
                      <a16:creationId xmlns:a16="http://schemas.microsoft.com/office/drawing/2014/main" id="{870174BD-5A51-FBFA-9673-5CFD1D664C7E}"/>
                    </a:ext>
                  </a:extLst>
                </p:cNvPr>
                <p:cNvPicPr/>
                <p:nvPr/>
              </p:nvPicPr>
              <p:blipFill>
                <a:blip r:embed="rId237"/>
                <a:stretch>
                  <a:fillRect/>
                </a:stretch>
              </p:blipFill>
              <p:spPr>
                <a:xfrm>
                  <a:off x="1071292" y="3954622"/>
                  <a:ext cx="119880" cy="711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4" name="Ink 143">
                  <a:extLst>
                    <a:ext uri="{FF2B5EF4-FFF2-40B4-BE49-F238E27FC236}">
                      <a16:creationId xmlns:a16="http://schemas.microsoft.com/office/drawing/2014/main" id="{9F729583-2E57-049F-34F1-864577429557}"/>
                    </a:ext>
                  </a:extLst>
                </p14:cNvPr>
                <p14:cNvContentPartPr/>
                <p14:nvPr/>
              </p14:nvContentPartPr>
              <p14:xfrm>
                <a:off x="1076692" y="4616662"/>
                <a:ext cx="136080" cy="67680"/>
              </p14:xfrm>
            </p:contentPart>
          </mc:Choice>
          <mc:Fallback xmlns="">
            <p:pic>
              <p:nvPicPr>
                <p:cNvPr id="144" name="Ink 143">
                  <a:extLst>
                    <a:ext uri="{FF2B5EF4-FFF2-40B4-BE49-F238E27FC236}">
                      <a16:creationId xmlns:a16="http://schemas.microsoft.com/office/drawing/2014/main" id="{9F729583-2E57-049F-34F1-864577429557}"/>
                    </a:ext>
                  </a:extLst>
                </p:cNvPr>
                <p:cNvPicPr/>
                <p:nvPr/>
              </p:nvPicPr>
              <p:blipFill>
                <a:blip r:embed="rId239"/>
                <a:stretch>
                  <a:fillRect/>
                </a:stretch>
              </p:blipFill>
              <p:spPr>
                <a:xfrm>
                  <a:off x="1067692" y="4607662"/>
                  <a:ext cx="1537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5" name="Ink 144">
                  <a:extLst>
                    <a:ext uri="{FF2B5EF4-FFF2-40B4-BE49-F238E27FC236}">
                      <a16:creationId xmlns:a16="http://schemas.microsoft.com/office/drawing/2014/main" id="{35038FF4-5EE7-82FD-4B79-3FB3CC575742}"/>
                    </a:ext>
                  </a:extLst>
                </p14:cNvPr>
                <p14:cNvContentPartPr/>
                <p14:nvPr/>
              </p14:nvContentPartPr>
              <p14:xfrm>
                <a:off x="823252" y="4908622"/>
                <a:ext cx="407520" cy="259560"/>
              </p14:xfrm>
            </p:contentPart>
          </mc:Choice>
          <mc:Fallback xmlns="">
            <p:pic>
              <p:nvPicPr>
                <p:cNvPr id="145" name="Ink 144">
                  <a:extLst>
                    <a:ext uri="{FF2B5EF4-FFF2-40B4-BE49-F238E27FC236}">
                      <a16:creationId xmlns:a16="http://schemas.microsoft.com/office/drawing/2014/main" id="{35038FF4-5EE7-82FD-4B79-3FB3CC575742}"/>
                    </a:ext>
                  </a:extLst>
                </p:cNvPr>
                <p:cNvPicPr/>
                <p:nvPr/>
              </p:nvPicPr>
              <p:blipFill>
                <a:blip r:embed="rId241"/>
                <a:stretch>
                  <a:fillRect/>
                </a:stretch>
              </p:blipFill>
              <p:spPr>
                <a:xfrm>
                  <a:off x="814612" y="4899982"/>
                  <a:ext cx="42516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6" name="Ink 145">
                  <a:extLst>
                    <a:ext uri="{FF2B5EF4-FFF2-40B4-BE49-F238E27FC236}">
                      <a16:creationId xmlns:a16="http://schemas.microsoft.com/office/drawing/2014/main" id="{2F35FA2D-7719-7346-7ED7-F76CD6DD4D49}"/>
                    </a:ext>
                  </a:extLst>
                </p14:cNvPr>
                <p14:cNvContentPartPr/>
                <p14:nvPr/>
              </p14:nvContentPartPr>
              <p14:xfrm>
                <a:off x="841612" y="5203822"/>
                <a:ext cx="306000" cy="277200"/>
              </p14:xfrm>
            </p:contentPart>
          </mc:Choice>
          <mc:Fallback xmlns="">
            <p:pic>
              <p:nvPicPr>
                <p:cNvPr id="146" name="Ink 145">
                  <a:extLst>
                    <a:ext uri="{FF2B5EF4-FFF2-40B4-BE49-F238E27FC236}">
                      <a16:creationId xmlns:a16="http://schemas.microsoft.com/office/drawing/2014/main" id="{2F35FA2D-7719-7346-7ED7-F76CD6DD4D49}"/>
                    </a:ext>
                  </a:extLst>
                </p:cNvPr>
                <p:cNvPicPr/>
                <p:nvPr/>
              </p:nvPicPr>
              <p:blipFill>
                <a:blip r:embed="rId243"/>
                <a:stretch>
                  <a:fillRect/>
                </a:stretch>
              </p:blipFill>
              <p:spPr>
                <a:xfrm>
                  <a:off x="832612" y="5194822"/>
                  <a:ext cx="3236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7" name="Ink 146">
                  <a:extLst>
                    <a:ext uri="{FF2B5EF4-FFF2-40B4-BE49-F238E27FC236}">
                      <a16:creationId xmlns:a16="http://schemas.microsoft.com/office/drawing/2014/main" id="{72ED03CB-4501-13CF-0EB6-FCE787AFA00A}"/>
                    </a:ext>
                  </a:extLst>
                </p14:cNvPr>
                <p14:cNvContentPartPr/>
                <p14:nvPr/>
              </p14:nvContentPartPr>
              <p14:xfrm>
                <a:off x="1310692" y="4897822"/>
                <a:ext cx="242640" cy="245160"/>
              </p14:xfrm>
            </p:contentPart>
          </mc:Choice>
          <mc:Fallback xmlns="">
            <p:pic>
              <p:nvPicPr>
                <p:cNvPr id="147" name="Ink 146">
                  <a:extLst>
                    <a:ext uri="{FF2B5EF4-FFF2-40B4-BE49-F238E27FC236}">
                      <a16:creationId xmlns:a16="http://schemas.microsoft.com/office/drawing/2014/main" id="{72ED03CB-4501-13CF-0EB6-FCE787AFA00A}"/>
                    </a:ext>
                  </a:extLst>
                </p:cNvPr>
                <p:cNvPicPr/>
                <p:nvPr/>
              </p:nvPicPr>
              <p:blipFill>
                <a:blip r:embed="rId245"/>
                <a:stretch>
                  <a:fillRect/>
                </a:stretch>
              </p:blipFill>
              <p:spPr>
                <a:xfrm>
                  <a:off x="1302052" y="4889182"/>
                  <a:ext cx="2602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8" name="Ink 147">
                  <a:extLst>
                    <a:ext uri="{FF2B5EF4-FFF2-40B4-BE49-F238E27FC236}">
                      <a16:creationId xmlns:a16="http://schemas.microsoft.com/office/drawing/2014/main" id="{3F9F5E44-B4C9-7082-06CE-5F021440F68B}"/>
                    </a:ext>
                  </a:extLst>
                </p14:cNvPr>
                <p14:cNvContentPartPr/>
                <p14:nvPr/>
              </p14:nvContentPartPr>
              <p14:xfrm>
                <a:off x="1333012" y="5140462"/>
                <a:ext cx="262440" cy="327600"/>
              </p14:xfrm>
            </p:contentPart>
          </mc:Choice>
          <mc:Fallback xmlns="">
            <p:pic>
              <p:nvPicPr>
                <p:cNvPr id="148" name="Ink 147">
                  <a:extLst>
                    <a:ext uri="{FF2B5EF4-FFF2-40B4-BE49-F238E27FC236}">
                      <a16:creationId xmlns:a16="http://schemas.microsoft.com/office/drawing/2014/main" id="{3F9F5E44-B4C9-7082-06CE-5F021440F68B}"/>
                    </a:ext>
                  </a:extLst>
                </p:cNvPr>
                <p:cNvPicPr/>
                <p:nvPr/>
              </p:nvPicPr>
              <p:blipFill>
                <a:blip r:embed="rId247"/>
                <a:stretch>
                  <a:fillRect/>
                </a:stretch>
              </p:blipFill>
              <p:spPr>
                <a:xfrm>
                  <a:off x="1324372" y="5131822"/>
                  <a:ext cx="28008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9" name="Ink 148">
                  <a:extLst>
                    <a:ext uri="{FF2B5EF4-FFF2-40B4-BE49-F238E27FC236}">
                      <a16:creationId xmlns:a16="http://schemas.microsoft.com/office/drawing/2014/main" id="{4AAF995B-818D-0DA0-53DC-356F888EA1B4}"/>
                    </a:ext>
                  </a:extLst>
                </p14:cNvPr>
                <p14:cNvContentPartPr/>
                <p14:nvPr/>
              </p14:nvContentPartPr>
              <p14:xfrm>
                <a:off x="548572" y="4680022"/>
                <a:ext cx="1575360" cy="1206720"/>
              </p14:xfrm>
            </p:contentPart>
          </mc:Choice>
          <mc:Fallback xmlns="">
            <p:pic>
              <p:nvPicPr>
                <p:cNvPr id="149" name="Ink 148">
                  <a:extLst>
                    <a:ext uri="{FF2B5EF4-FFF2-40B4-BE49-F238E27FC236}">
                      <a16:creationId xmlns:a16="http://schemas.microsoft.com/office/drawing/2014/main" id="{4AAF995B-818D-0DA0-53DC-356F888EA1B4}"/>
                    </a:ext>
                  </a:extLst>
                </p:cNvPr>
                <p:cNvPicPr/>
                <p:nvPr/>
              </p:nvPicPr>
              <p:blipFill>
                <a:blip r:embed="rId249"/>
                <a:stretch>
                  <a:fillRect/>
                </a:stretch>
              </p:blipFill>
              <p:spPr>
                <a:xfrm>
                  <a:off x="539932" y="4671022"/>
                  <a:ext cx="1593000" cy="1224360"/>
                </a:xfrm>
                <a:prstGeom prst="rect">
                  <a:avLst/>
                </a:prstGeom>
              </p:spPr>
            </p:pic>
          </mc:Fallback>
        </mc:AlternateContent>
      </p:grpSp>
    </p:spTree>
    <p:extLst>
      <p:ext uri="{BB962C8B-B14F-4D97-AF65-F5344CB8AC3E}">
        <p14:creationId xmlns:p14="http://schemas.microsoft.com/office/powerpoint/2010/main" val="3285516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71D3125-D4E7-AB2F-731C-4B87991399B1}"/>
              </a:ext>
            </a:extLst>
          </p:cNvPr>
          <p:cNvGrpSpPr/>
          <p:nvPr/>
        </p:nvGrpSpPr>
        <p:grpSpPr>
          <a:xfrm>
            <a:off x="9176692" y="234022"/>
            <a:ext cx="604440" cy="282240"/>
            <a:chOff x="9176692" y="234022"/>
            <a:chExt cx="604440" cy="28224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4954D268-5A24-AD68-DFE5-DBF19326F6E7}"/>
                    </a:ext>
                  </a:extLst>
                </p14:cNvPr>
                <p14:cNvContentPartPr/>
                <p14:nvPr/>
              </p14:nvContentPartPr>
              <p14:xfrm>
                <a:off x="9176692" y="257782"/>
                <a:ext cx="186480" cy="258480"/>
              </p14:xfrm>
            </p:contentPart>
          </mc:Choice>
          <mc:Fallback xmlns="">
            <p:pic>
              <p:nvPicPr>
                <p:cNvPr id="6" name="Ink 5">
                  <a:extLst>
                    <a:ext uri="{FF2B5EF4-FFF2-40B4-BE49-F238E27FC236}">
                      <a16:creationId xmlns:a16="http://schemas.microsoft.com/office/drawing/2014/main" id="{4954D268-5A24-AD68-DFE5-DBF19326F6E7}"/>
                    </a:ext>
                  </a:extLst>
                </p:cNvPr>
                <p:cNvPicPr/>
                <p:nvPr/>
              </p:nvPicPr>
              <p:blipFill>
                <a:blip r:embed="rId3"/>
                <a:stretch>
                  <a:fillRect/>
                </a:stretch>
              </p:blipFill>
              <p:spPr>
                <a:xfrm>
                  <a:off x="9168052" y="248782"/>
                  <a:ext cx="20412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4F245948-A787-208F-A0E9-D6370903BA55}"/>
                    </a:ext>
                  </a:extLst>
                </p14:cNvPr>
                <p14:cNvContentPartPr/>
                <p14:nvPr/>
              </p14:nvContentPartPr>
              <p14:xfrm>
                <a:off x="9532012" y="234022"/>
                <a:ext cx="176040" cy="269640"/>
              </p14:xfrm>
            </p:contentPart>
          </mc:Choice>
          <mc:Fallback xmlns="">
            <p:pic>
              <p:nvPicPr>
                <p:cNvPr id="7" name="Ink 6">
                  <a:extLst>
                    <a:ext uri="{FF2B5EF4-FFF2-40B4-BE49-F238E27FC236}">
                      <a16:creationId xmlns:a16="http://schemas.microsoft.com/office/drawing/2014/main" id="{4F245948-A787-208F-A0E9-D6370903BA55}"/>
                    </a:ext>
                  </a:extLst>
                </p:cNvPr>
                <p:cNvPicPr/>
                <p:nvPr/>
              </p:nvPicPr>
              <p:blipFill>
                <a:blip r:embed="rId5"/>
                <a:stretch>
                  <a:fillRect/>
                </a:stretch>
              </p:blipFill>
              <p:spPr>
                <a:xfrm>
                  <a:off x="9523012" y="225022"/>
                  <a:ext cx="1936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C31FCAAB-5327-DCA3-FDAC-146C00EBADBC}"/>
                    </a:ext>
                  </a:extLst>
                </p14:cNvPr>
                <p14:cNvContentPartPr/>
                <p14:nvPr/>
              </p14:nvContentPartPr>
              <p14:xfrm>
                <a:off x="9610132" y="349582"/>
                <a:ext cx="171000" cy="12960"/>
              </p14:xfrm>
            </p:contentPart>
          </mc:Choice>
          <mc:Fallback xmlns="">
            <p:pic>
              <p:nvPicPr>
                <p:cNvPr id="8" name="Ink 7">
                  <a:extLst>
                    <a:ext uri="{FF2B5EF4-FFF2-40B4-BE49-F238E27FC236}">
                      <a16:creationId xmlns:a16="http://schemas.microsoft.com/office/drawing/2014/main" id="{C31FCAAB-5327-DCA3-FDAC-146C00EBADBC}"/>
                    </a:ext>
                  </a:extLst>
                </p:cNvPr>
                <p:cNvPicPr/>
                <p:nvPr/>
              </p:nvPicPr>
              <p:blipFill>
                <a:blip r:embed="rId7"/>
                <a:stretch>
                  <a:fillRect/>
                </a:stretch>
              </p:blipFill>
              <p:spPr>
                <a:xfrm>
                  <a:off x="9601492" y="340942"/>
                  <a:ext cx="188640" cy="30600"/>
                </a:xfrm>
                <a:prstGeom prst="rect">
                  <a:avLst/>
                </a:prstGeom>
              </p:spPr>
            </p:pic>
          </mc:Fallback>
        </mc:AlternateContent>
      </p:grpSp>
      <p:grpSp>
        <p:nvGrpSpPr>
          <p:cNvPr id="13" name="Group 12">
            <a:extLst>
              <a:ext uri="{FF2B5EF4-FFF2-40B4-BE49-F238E27FC236}">
                <a16:creationId xmlns:a16="http://schemas.microsoft.com/office/drawing/2014/main" id="{3C842963-0B2E-1434-B4DC-E449DB46C266}"/>
              </a:ext>
            </a:extLst>
          </p:cNvPr>
          <p:cNvGrpSpPr/>
          <p:nvPr/>
        </p:nvGrpSpPr>
        <p:grpSpPr>
          <a:xfrm>
            <a:off x="2442172" y="241582"/>
            <a:ext cx="329040" cy="276480"/>
            <a:chOff x="2442172" y="241582"/>
            <a:chExt cx="329040" cy="276480"/>
          </a:xfrm>
        </p:grpSpPr>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5F89A49E-A689-30A9-26FE-CA613437DD2B}"/>
                    </a:ext>
                  </a:extLst>
                </p14:cNvPr>
                <p14:cNvContentPartPr/>
                <p14:nvPr/>
              </p14:nvContentPartPr>
              <p14:xfrm>
                <a:off x="2486452" y="271102"/>
                <a:ext cx="36000" cy="246960"/>
              </p14:xfrm>
            </p:contentPart>
          </mc:Choice>
          <mc:Fallback xmlns="">
            <p:pic>
              <p:nvPicPr>
                <p:cNvPr id="9" name="Ink 8">
                  <a:extLst>
                    <a:ext uri="{FF2B5EF4-FFF2-40B4-BE49-F238E27FC236}">
                      <a16:creationId xmlns:a16="http://schemas.microsoft.com/office/drawing/2014/main" id="{5F89A49E-A689-30A9-26FE-CA613437DD2B}"/>
                    </a:ext>
                  </a:extLst>
                </p:cNvPr>
                <p:cNvPicPr/>
                <p:nvPr/>
              </p:nvPicPr>
              <p:blipFill>
                <a:blip r:embed="rId9"/>
                <a:stretch>
                  <a:fillRect/>
                </a:stretch>
              </p:blipFill>
              <p:spPr>
                <a:xfrm>
                  <a:off x="2477812" y="262102"/>
                  <a:ext cx="536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E0A809DA-D81E-C825-BE17-355BE66EAAB4}"/>
                    </a:ext>
                  </a:extLst>
                </p14:cNvPr>
                <p14:cNvContentPartPr/>
                <p14:nvPr/>
              </p14:nvContentPartPr>
              <p14:xfrm>
                <a:off x="2442172" y="268222"/>
                <a:ext cx="105120" cy="93960"/>
              </p14:xfrm>
            </p:contentPart>
          </mc:Choice>
          <mc:Fallback xmlns="">
            <p:pic>
              <p:nvPicPr>
                <p:cNvPr id="10" name="Ink 9">
                  <a:extLst>
                    <a:ext uri="{FF2B5EF4-FFF2-40B4-BE49-F238E27FC236}">
                      <a16:creationId xmlns:a16="http://schemas.microsoft.com/office/drawing/2014/main" id="{E0A809DA-D81E-C825-BE17-355BE66EAAB4}"/>
                    </a:ext>
                  </a:extLst>
                </p:cNvPr>
                <p:cNvPicPr/>
                <p:nvPr/>
              </p:nvPicPr>
              <p:blipFill>
                <a:blip r:embed="rId11"/>
                <a:stretch>
                  <a:fillRect/>
                </a:stretch>
              </p:blipFill>
              <p:spPr>
                <a:xfrm>
                  <a:off x="2433532" y="259222"/>
                  <a:ext cx="1227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07CE426F-63B2-1719-ED6F-C1ED1B7B0E2C}"/>
                    </a:ext>
                  </a:extLst>
                </p14:cNvPr>
                <p14:cNvContentPartPr/>
                <p14:nvPr/>
              </p14:nvContentPartPr>
              <p14:xfrm>
                <a:off x="2459452" y="241582"/>
                <a:ext cx="311760" cy="226440"/>
              </p14:xfrm>
            </p:contentPart>
          </mc:Choice>
          <mc:Fallback xmlns="">
            <p:pic>
              <p:nvPicPr>
                <p:cNvPr id="11" name="Ink 10">
                  <a:extLst>
                    <a:ext uri="{FF2B5EF4-FFF2-40B4-BE49-F238E27FC236}">
                      <a16:creationId xmlns:a16="http://schemas.microsoft.com/office/drawing/2014/main" id="{07CE426F-63B2-1719-ED6F-C1ED1B7B0E2C}"/>
                    </a:ext>
                  </a:extLst>
                </p:cNvPr>
                <p:cNvPicPr/>
                <p:nvPr/>
              </p:nvPicPr>
              <p:blipFill>
                <a:blip r:embed="rId13"/>
                <a:stretch>
                  <a:fillRect/>
                </a:stretch>
              </p:blipFill>
              <p:spPr>
                <a:xfrm>
                  <a:off x="2450452" y="232582"/>
                  <a:ext cx="3294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07A44E1F-97C3-C658-DA4B-B7F3B0083AA5}"/>
                    </a:ext>
                  </a:extLst>
                </p14:cNvPr>
                <p14:cNvContentPartPr/>
                <p14:nvPr/>
              </p14:nvContentPartPr>
              <p14:xfrm>
                <a:off x="2628292" y="392062"/>
                <a:ext cx="134280" cy="26280"/>
              </p14:xfrm>
            </p:contentPart>
          </mc:Choice>
          <mc:Fallback xmlns="">
            <p:pic>
              <p:nvPicPr>
                <p:cNvPr id="12" name="Ink 11">
                  <a:extLst>
                    <a:ext uri="{FF2B5EF4-FFF2-40B4-BE49-F238E27FC236}">
                      <a16:creationId xmlns:a16="http://schemas.microsoft.com/office/drawing/2014/main" id="{07A44E1F-97C3-C658-DA4B-B7F3B0083AA5}"/>
                    </a:ext>
                  </a:extLst>
                </p:cNvPr>
                <p:cNvPicPr/>
                <p:nvPr/>
              </p:nvPicPr>
              <p:blipFill>
                <a:blip r:embed="rId15"/>
                <a:stretch>
                  <a:fillRect/>
                </a:stretch>
              </p:blipFill>
              <p:spPr>
                <a:xfrm>
                  <a:off x="2619652" y="383062"/>
                  <a:ext cx="151920" cy="43920"/>
                </a:xfrm>
                <a:prstGeom prst="rect">
                  <a:avLst/>
                </a:prstGeom>
              </p:spPr>
            </p:pic>
          </mc:Fallback>
        </mc:AlternateContent>
      </p:grpSp>
      <p:grpSp>
        <p:nvGrpSpPr>
          <p:cNvPr id="23" name="Group 22">
            <a:extLst>
              <a:ext uri="{FF2B5EF4-FFF2-40B4-BE49-F238E27FC236}">
                <a16:creationId xmlns:a16="http://schemas.microsoft.com/office/drawing/2014/main" id="{95C80859-10CF-F558-8552-44134B856D0E}"/>
              </a:ext>
            </a:extLst>
          </p:cNvPr>
          <p:cNvGrpSpPr/>
          <p:nvPr/>
        </p:nvGrpSpPr>
        <p:grpSpPr>
          <a:xfrm>
            <a:off x="5369692" y="61942"/>
            <a:ext cx="1752120" cy="523440"/>
            <a:chOff x="5369692" y="61942"/>
            <a:chExt cx="1752120" cy="523440"/>
          </a:xfrm>
        </p:grpSpPr>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B4BEE2B9-E50E-6C6C-BC23-0F35CB09DBCC}"/>
                    </a:ext>
                  </a:extLst>
                </p14:cNvPr>
                <p14:cNvContentPartPr/>
                <p14:nvPr/>
              </p14:nvContentPartPr>
              <p14:xfrm>
                <a:off x="5405332" y="61942"/>
                <a:ext cx="104400" cy="523440"/>
              </p14:xfrm>
            </p:contentPart>
          </mc:Choice>
          <mc:Fallback xmlns="">
            <p:pic>
              <p:nvPicPr>
                <p:cNvPr id="15" name="Ink 14">
                  <a:extLst>
                    <a:ext uri="{FF2B5EF4-FFF2-40B4-BE49-F238E27FC236}">
                      <a16:creationId xmlns:a16="http://schemas.microsoft.com/office/drawing/2014/main" id="{B4BEE2B9-E50E-6C6C-BC23-0F35CB09DBCC}"/>
                    </a:ext>
                  </a:extLst>
                </p:cNvPr>
                <p:cNvPicPr/>
                <p:nvPr/>
              </p:nvPicPr>
              <p:blipFill>
                <a:blip r:embed="rId17"/>
                <a:stretch>
                  <a:fillRect/>
                </a:stretch>
              </p:blipFill>
              <p:spPr>
                <a:xfrm>
                  <a:off x="5396692" y="53302"/>
                  <a:ext cx="122040" cy="541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7BFC5A6A-A5BE-15EC-BE24-3EAF7DEAFCDB}"/>
                    </a:ext>
                  </a:extLst>
                </p14:cNvPr>
                <p14:cNvContentPartPr/>
                <p14:nvPr/>
              </p14:nvContentPartPr>
              <p14:xfrm>
                <a:off x="5369692" y="195502"/>
                <a:ext cx="550440" cy="272160"/>
              </p14:xfrm>
            </p:contentPart>
          </mc:Choice>
          <mc:Fallback xmlns="">
            <p:pic>
              <p:nvPicPr>
                <p:cNvPr id="16" name="Ink 15">
                  <a:extLst>
                    <a:ext uri="{FF2B5EF4-FFF2-40B4-BE49-F238E27FC236}">
                      <a16:creationId xmlns:a16="http://schemas.microsoft.com/office/drawing/2014/main" id="{7BFC5A6A-A5BE-15EC-BE24-3EAF7DEAFCDB}"/>
                    </a:ext>
                  </a:extLst>
                </p:cNvPr>
                <p:cNvPicPr/>
                <p:nvPr/>
              </p:nvPicPr>
              <p:blipFill>
                <a:blip r:embed="rId19"/>
                <a:stretch>
                  <a:fillRect/>
                </a:stretch>
              </p:blipFill>
              <p:spPr>
                <a:xfrm>
                  <a:off x="5361052" y="186862"/>
                  <a:ext cx="5680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D81EF440-83E1-6EB5-2BB3-DE806FDB32AC}"/>
                    </a:ext>
                  </a:extLst>
                </p14:cNvPr>
                <p14:cNvContentPartPr/>
                <p14:nvPr/>
              </p14:nvContentPartPr>
              <p14:xfrm>
                <a:off x="6013732" y="250222"/>
                <a:ext cx="108000" cy="221760"/>
              </p14:xfrm>
            </p:contentPart>
          </mc:Choice>
          <mc:Fallback xmlns="">
            <p:pic>
              <p:nvPicPr>
                <p:cNvPr id="17" name="Ink 16">
                  <a:extLst>
                    <a:ext uri="{FF2B5EF4-FFF2-40B4-BE49-F238E27FC236}">
                      <a16:creationId xmlns:a16="http://schemas.microsoft.com/office/drawing/2014/main" id="{D81EF440-83E1-6EB5-2BB3-DE806FDB32AC}"/>
                    </a:ext>
                  </a:extLst>
                </p:cNvPr>
                <p:cNvPicPr/>
                <p:nvPr/>
              </p:nvPicPr>
              <p:blipFill>
                <a:blip r:embed="rId21"/>
                <a:stretch>
                  <a:fillRect/>
                </a:stretch>
              </p:blipFill>
              <p:spPr>
                <a:xfrm>
                  <a:off x="6004732" y="241582"/>
                  <a:ext cx="1256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0DD1BD27-39A0-C42F-B5B9-7C24F92B3AD9}"/>
                    </a:ext>
                  </a:extLst>
                </p14:cNvPr>
                <p14:cNvContentPartPr/>
                <p14:nvPr/>
              </p14:nvContentPartPr>
              <p14:xfrm>
                <a:off x="6198052" y="199462"/>
                <a:ext cx="38880" cy="220320"/>
              </p14:xfrm>
            </p:contentPart>
          </mc:Choice>
          <mc:Fallback xmlns="">
            <p:pic>
              <p:nvPicPr>
                <p:cNvPr id="18" name="Ink 17">
                  <a:extLst>
                    <a:ext uri="{FF2B5EF4-FFF2-40B4-BE49-F238E27FC236}">
                      <a16:creationId xmlns:a16="http://schemas.microsoft.com/office/drawing/2014/main" id="{0DD1BD27-39A0-C42F-B5B9-7C24F92B3AD9}"/>
                    </a:ext>
                  </a:extLst>
                </p:cNvPr>
                <p:cNvPicPr/>
                <p:nvPr/>
              </p:nvPicPr>
              <p:blipFill>
                <a:blip r:embed="rId23"/>
                <a:stretch>
                  <a:fillRect/>
                </a:stretch>
              </p:blipFill>
              <p:spPr>
                <a:xfrm>
                  <a:off x="6189412" y="190822"/>
                  <a:ext cx="565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FD6227F3-B52B-FD80-8B72-B51EB7A22E63}"/>
                    </a:ext>
                  </a:extLst>
                </p14:cNvPr>
                <p14:cNvContentPartPr/>
                <p14:nvPr/>
              </p14:nvContentPartPr>
              <p14:xfrm>
                <a:off x="6195892" y="259942"/>
                <a:ext cx="364320" cy="151920"/>
              </p14:xfrm>
            </p:contentPart>
          </mc:Choice>
          <mc:Fallback xmlns="">
            <p:pic>
              <p:nvPicPr>
                <p:cNvPr id="19" name="Ink 18">
                  <a:extLst>
                    <a:ext uri="{FF2B5EF4-FFF2-40B4-BE49-F238E27FC236}">
                      <a16:creationId xmlns:a16="http://schemas.microsoft.com/office/drawing/2014/main" id="{FD6227F3-B52B-FD80-8B72-B51EB7A22E63}"/>
                    </a:ext>
                  </a:extLst>
                </p:cNvPr>
                <p:cNvPicPr/>
                <p:nvPr/>
              </p:nvPicPr>
              <p:blipFill>
                <a:blip r:embed="rId25"/>
                <a:stretch>
                  <a:fillRect/>
                </a:stretch>
              </p:blipFill>
              <p:spPr>
                <a:xfrm>
                  <a:off x="6186892" y="251302"/>
                  <a:ext cx="3819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F0F2B082-9846-5C35-E245-F37040025C2B}"/>
                    </a:ext>
                  </a:extLst>
                </p14:cNvPr>
                <p14:cNvContentPartPr/>
                <p14:nvPr/>
              </p14:nvContentPartPr>
              <p14:xfrm>
                <a:off x="6646252" y="294142"/>
                <a:ext cx="104400" cy="127440"/>
              </p14:xfrm>
            </p:contentPart>
          </mc:Choice>
          <mc:Fallback xmlns="">
            <p:pic>
              <p:nvPicPr>
                <p:cNvPr id="20" name="Ink 19">
                  <a:extLst>
                    <a:ext uri="{FF2B5EF4-FFF2-40B4-BE49-F238E27FC236}">
                      <a16:creationId xmlns:a16="http://schemas.microsoft.com/office/drawing/2014/main" id="{F0F2B082-9846-5C35-E245-F37040025C2B}"/>
                    </a:ext>
                  </a:extLst>
                </p:cNvPr>
                <p:cNvPicPr/>
                <p:nvPr/>
              </p:nvPicPr>
              <p:blipFill>
                <a:blip r:embed="rId27"/>
                <a:stretch>
                  <a:fillRect/>
                </a:stretch>
              </p:blipFill>
              <p:spPr>
                <a:xfrm>
                  <a:off x="6637612" y="285142"/>
                  <a:ext cx="1220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C2659CE8-BEDF-9B5F-170B-49F96933D2C5}"/>
                    </a:ext>
                  </a:extLst>
                </p14:cNvPr>
                <p14:cNvContentPartPr/>
                <p14:nvPr/>
              </p14:nvContentPartPr>
              <p14:xfrm>
                <a:off x="6783412" y="115222"/>
                <a:ext cx="163440" cy="306360"/>
              </p14:xfrm>
            </p:contentPart>
          </mc:Choice>
          <mc:Fallback xmlns="">
            <p:pic>
              <p:nvPicPr>
                <p:cNvPr id="21" name="Ink 20">
                  <a:extLst>
                    <a:ext uri="{FF2B5EF4-FFF2-40B4-BE49-F238E27FC236}">
                      <a16:creationId xmlns:a16="http://schemas.microsoft.com/office/drawing/2014/main" id="{C2659CE8-BEDF-9B5F-170B-49F96933D2C5}"/>
                    </a:ext>
                  </a:extLst>
                </p:cNvPr>
                <p:cNvPicPr/>
                <p:nvPr/>
              </p:nvPicPr>
              <p:blipFill>
                <a:blip r:embed="rId29"/>
                <a:stretch>
                  <a:fillRect/>
                </a:stretch>
              </p:blipFill>
              <p:spPr>
                <a:xfrm>
                  <a:off x="6774412" y="106582"/>
                  <a:ext cx="1810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CD2F2350-56A0-D2EE-45A7-93975F55F07A}"/>
                    </a:ext>
                  </a:extLst>
                </p14:cNvPr>
                <p14:cNvContentPartPr/>
                <p14:nvPr/>
              </p14:nvContentPartPr>
              <p14:xfrm>
                <a:off x="5668132" y="471982"/>
                <a:ext cx="1453680" cy="78840"/>
              </p14:xfrm>
            </p:contentPart>
          </mc:Choice>
          <mc:Fallback xmlns="">
            <p:pic>
              <p:nvPicPr>
                <p:cNvPr id="22" name="Ink 21">
                  <a:extLst>
                    <a:ext uri="{FF2B5EF4-FFF2-40B4-BE49-F238E27FC236}">
                      <a16:creationId xmlns:a16="http://schemas.microsoft.com/office/drawing/2014/main" id="{CD2F2350-56A0-D2EE-45A7-93975F55F07A}"/>
                    </a:ext>
                  </a:extLst>
                </p:cNvPr>
                <p:cNvPicPr/>
                <p:nvPr/>
              </p:nvPicPr>
              <p:blipFill>
                <a:blip r:embed="rId31"/>
                <a:stretch>
                  <a:fillRect/>
                </a:stretch>
              </p:blipFill>
              <p:spPr>
                <a:xfrm>
                  <a:off x="5659132" y="463342"/>
                  <a:ext cx="1471320" cy="96480"/>
                </a:xfrm>
                <a:prstGeom prst="rect">
                  <a:avLst/>
                </a:prstGeom>
              </p:spPr>
            </p:pic>
          </mc:Fallback>
        </mc:AlternateContent>
      </p:grpSp>
      <p:grpSp>
        <p:nvGrpSpPr>
          <p:cNvPr id="44" name="Group 43">
            <a:extLst>
              <a:ext uri="{FF2B5EF4-FFF2-40B4-BE49-F238E27FC236}">
                <a16:creationId xmlns:a16="http://schemas.microsoft.com/office/drawing/2014/main" id="{8EFFE1D7-E33E-DC68-8917-0E10DD3C97D6}"/>
              </a:ext>
            </a:extLst>
          </p:cNvPr>
          <p:cNvGrpSpPr/>
          <p:nvPr/>
        </p:nvGrpSpPr>
        <p:grpSpPr>
          <a:xfrm>
            <a:off x="8104612" y="1240942"/>
            <a:ext cx="531000" cy="322920"/>
            <a:chOff x="8104612" y="1240942"/>
            <a:chExt cx="531000" cy="322920"/>
          </a:xfrm>
        </p:grpSpPr>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C34FE4F4-F851-50F8-7DFD-F1CAB62B9465}"/>
                    </a:ext>
                  </a:extLst>
                </p14:cNvPr>
                <p14:cNvContentPartPr/>
                <p14:nvPr/>
              </p14:nvContentPartPr>
              <p14:xfrm>
                <a:off x="8104612" y="1240942"/>
                <a:ext cx="238320" cy="322920"/>
              </p14:xfrm>
            </p:contentPart>
          </mc:Choice>
          <mc:Fallback xmlns="">
            <p:pic>
              <p:nvPicPr>
                <p:cNvPr id="24" name="Ink 23">
                  <a:extLst>
                    <a:ext uri="{FF2B5EF4-FFF2-40B4-BE49-F238E27FC236}">
                      <a16:creationId xmlns:a16="http://schemas.microsoft.com/office/drawing/2014/main" id="{C34FE4F4-F851-50F8-7DFD-F1CAB62B9465}"/>
                    </a:ext>
                  </a:extLst>
                </p:cNvPr>
                <p:cNvPicPr/>
                <p:nvPr/>
              </p:nvPicPr>
              <p:blipFill>
                <a:blip r:embed="rId33"/>
                <a:stretch>
                  <a:fillRect/>
                </a:stretch>
              </p:blipFill>
              <p:spPr>
                <a:xfrm>
                  <a:off x="8095972" y="1232302"/>
                  <a:ext cx="25596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3D4C6585-74A6-26CA-EDC4-5024C132BA46}"/>
                    </a:ext>
                  </a:extLst>
                </p14:cNvPr>
                <p14:cNvContentPartPr/>
                <p14:nvPr/>
              </p14:nvContentPartPr>
              <p14:xfrm>
                <a:off x="8322412" y="1368382"/>
                <a:ext cx="313200" cy="170640"/>
              </p14:xfrm>
            </p:contentPart>
          </mc:Choice>
          <mc:Fallback xmlns="">
            <p:pic>
              <p:nvPicPr>
                <p:cNvPr id="25" name="Ink 24">
                  <a:extLst>
                    <a:ext uri="{FF2B5EF4-FFF2-40B4-BE49-F238E27FC236}">
                      <a16:creationId xmlns:a16="http://schemas.microsoft.com/office/drawing/2014/main" id="{3D4C6585-74A6-26CA-EDC4-5024C132BA46}"/>
                    </a:ext>
                  </a:extLst>
                </p:cNvPr>
                <p:cNvPicPr/>
                <p:nvPr/>
              </p:nvPicPr>
              <p:blipFill>
                <a:blip r:embed="rId35"/>
                <a:stretch>
                  <a:fillRect/>
                </a:stretch>
              </p:blipFill>
              <p:spPr>
                <a:xfrm>
                  <a:off x="8313412" y="1359742"/>
                  <a:ext cx="330840" cy="188280"/>
                </a:xfrm>
                <a:prstGeom prst="rect">
                  <a:avLst/>
                </a:prstGeom>
              </p:spPr>
            </p:pic>
          </mc:Fallback>
        </mc:AlternateContent>
      </p:grpSp>
      <p:grpSp>
        <p:nvGrpSpPr>
          <p:cNvPr id="43" name="Group 42">
            <a:extLst>
              <a:ext uri="{FF2B5EF4-FFF2-40B4-BE49-F238E27FC236}">
                <a16:creationId xmlns:a16="http://schemas.microsoft.com/office/drawing/2014/main" id="{43BC528B-274E-0B2C-C104-FE5913051BA1}"/>
              </a:ext>
            </a:extLst>
          </p:cNvPr>
          <p:cNvGrpSpPr/>
          <p:nvPr/>
        </p:nvGrpSpPr>
        <p:grpSpPr>
          <a:xfrm>
            <a:off x="8956012" y="1251382"/>
            <a:ext cx="444960" cy="272160"/>
            <a:chOff x="8956012" y="1251382"/>
            <a:chExt cx="444960" cy="272160"/>
          </a:xfrm>
        </p:grpSpPr>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C663D9A6-20EA-50BD-72FD-91493E2054F0}"/>
                    </a:ext>
                  </a:extLst>
                </p14:cNvPr>
                <p14:cNvContentPartPr/>
                <p14:nvPr/>
              </p14:nvContentPartPr>
              <p14:xfrm>
                <a:off x="8956012" y="1251382"/>
                <a:ext cx="261720" cy="272160"/>
              </p14:xfrm>
            </p:contentPart>
          </mc:Choice>
          <mc:Fallback xmlns="">
            <p:pic>
              <p:nvPicPr>
                <p:cNvPr id="26" name="Ink 25">
                  <a:extLst>
                    <a:ext uri="{FF2B5EF4-FFF2-40B4-BE49-F238E27FC236}">
                      <a16:creationId xmlns:a16="http://schemas.microsoft.com/office/drawing/2014/main" id="{C663D9A6-20EA-50BD-72FD-91493E2054F0}"/>
                    </a:ext>
                  </a:extLst>
                </p:cNvPr>
                <p:cNvPicPr/>
                <p:nvPr/>
              </p:nvPicPr>
              <p:blipFill>
                <a:blip r:embed="rId37"/>
                <a:stretch>
                  <a:fillRect/>
                </a:stretch>
              </p:blipFill>
              <p:spPr>
                <a:xfrm>
                  <a:off x="8947012" y="1242742"/>
                  <a:ext cx="27936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E6C98E83-316E-552F-1BFB-D70D97DE64C8}"/>
                    </a:ext>
                  </a:extLst>
                </p14:cNvPr>
                <p14:cNvContentPartPr/>
                <p14:nvPr/>
              </p14:nvContentPartPr>
              <p14:xfrm>
                <a:off x="9259492" y="1328062"/>
                <a:ext cx="141480" cy="187200"/>
              </p14:xfrm>
            </p:contentPart>
          </mc:Choice>
          <mc:Fallback xmlns="">
            <p:pic>
              <p:nvPicPr>
                <p:cNvPr id="27" name="Ink 26">
                  <a:extLst>
                    <a:ext uri="{FF2B5EF4-FFF2-40B4-BE49-F238E27FC236}">
                      <a16:creationId xmlns:a16="http://schemas.microsoft.com/office/drawing/2014/main" id="{E6C98E83-316E-552F-1BFB-D70D97DE64C8}"/>
                    </a:ext>
                  </a:extLst>
                </p:cNvPr>
                <p:cNvPicPr/>
                <p:nvPr/>
              </p:nvPicPr>
              <p:blipFill>
                <a:blip r:embed="rId39"/>
                <a:stretch>
                  <a:fillRect/>
                </a:stretch>
              </p:blipFill>
              <p:spPr>
                <a:xfrm>
                  <a:off x="9250852" y="1319062"/>
                  <a:ext cx="159120" cy="204840"/>
                </a:xfrm>
                <a:prstGeom prst="rect">
                  <a:avLst/>
                </a:prstGeom>
              </p:spPr>
            </p:pic>
          </mc:Fallback>
        </mc:AlternateContent>
      </p:grpSp>
      <p:grpSp>
        <p:nvGrpSpPr>
          <p:cNvPr id="42" name="Group 41">
            <a:extLst>
              <a:ext uri="{FF2B5EF4-FFF2-40B4-BE49-F238E27FC236}">
                <a16:creationId xmlns:a16="http://schemas.microsoft.com/office/drawing/2014/main" id="{6F1FA335-7C18-7094-2B5C-8C402EDAC2AD}"/>
              </a:ext>
            </a:extLst>
          </p:cNvPr>
          <p:cNvGrpSpPr/>
          <p:nvPr/>
        </p:nvGrpSpPr>
        <p:grpSpPr>
          <a:xfrm>
            <a:off x="8303692" y="1764742"/>
            <a:ext cx="774000" cy="227160"/>
            <a:chOff x="8303692" y="1764742"/>
            <a:chExt cx="774000" cy="227160"/>
          </a:xfrm>
        </p:grpSpPr>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81B25922-C1C5-35DB-2694-5E5437296B42}"/>
                    </a:ext>
                  </a:extLst>
                </p14:cNvPr>
                <p14:cNvContentPartPr/>
                <p14:nvPr/>
              </p14:nvContentPartPr>
              <p14:xfrm>
                <a:off x="8303692" y="1784182"/>
                <a:ext cx="212760" cy="207720"/>
              </p14:xfrm>
            </p:contentPart>
          </mc:Choice>
          <mc:Fallback xmlns="">
            <p:pic>
              <p:nvPicPr>
                <p:cNvPr id="28" name="Ink 27">
                  <a:extLst>
                    <a:ext uri="{FF2B5EF4-FFF2-40B4-BE49-F238E27FC236}">
                      <a16:creationId xmlns:a16="http://schemas.microsoft.com/office/drawing/2014/main" id="{81B25922-C1C5-35DB-2694-5E5437296B42}"/>
                    </a:ext>
                  </a:extLst>
                </p:cNvPr>
                <p:cNvPicPr/>
                <p:nvPr/>
              </p:nvPicPr>
              <p:blipFill>
                <a:blip r:embed="rId41"/>
                <a:stretch>
                  <a:fillRect/>
                </a:stretch>
              </p:blipFill>
              <p:spPr>
                <a:xfrm>
                  <a:off x="8295052" y="1775542"/>
                  <a:ext cx="2304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411CB3C7-C798-0CB6-9799-D9113DBE9FC0}"/>
                    </a:ext>
                  </a:extLst>
                </p14:cNvPr>
                <p14:cNvContentPartPr/>
                <p14:nvPr/>
              </p14:nvContentPartPr>
              <p14:xfrm>
                <a:off x="8554612" y="1819102"/>
                <a:ext cx="42840" cy="147240"/>
              </p14:xfrm>
            </p:contentPart>
          </mc:Choice>
          <mc:Fallback xmlns="">
            <p:pic>
              <p:nvPicPr>
                <p:cNvPr id="29" name="Ink 28">
                  <a:extLst>
                    <a:ext uri="{FF2B5EF4-FFF2-40B4-BE49-F238E27FC236}">
                      <a16:creationId xmlns:a16="http://schemas.microsoft.com/office/drawing/2014/main" id="{411CB3C7-C798-0CB6-9799-D9113DBE9FC0}"/>
                    </a:ext>
                  </a:extLst>
                </p:cNvPr>
                <p:cNvPicPr/>
                <p:nvPr/>
              </p:nvPicPr>
              <p:blipFill>
                <a:blip r:embed="rId43"/>
                <a:stretch>
                  <a:fillRect/>
                </a:stretch>
              </p:blipFill>
              <p:spPr>
                <a:xfrm>
                  <a:off x="8545612" y="1810102"/>
                  <a:ext cx="604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1B26B90A-00D2-1D6D-CECD-8A50FD9EE85B}"/>
                    </a:ext>
                  </a:extLst>
                </p14:cNvPr>
                <p14:cNvContentPartPr/>
                <p14:nvPr/>
              </p14:nvContentPartPr>
              <p14:xfrm>
                <a:off x="8539132" y="1809742"/>
                <a:ext cx="179640" cy="172440"/>
              </p14:xfrm>
            </p:contentPart>
          </mc:Choice>
          <mc:Fallback xmlns="">
            <p:pic>
              <p:nvPicPr>
                <p:cNvPr id="30" name="Ink 29">
                  <a:extLst>
                    <a:ext uri="{FF2B5EF4-FFF2-40B4-BE49-F238E27FC236}">
                      <a16:creationId xmlns:a16="http://schemas.microsoft.com/office/drawing/2014/main" id="{1B26B90A-00D2-1D6D-CECD-8A50FD9EE85B}"/>
                    </a:ext>
                  </a:extLst>
                </p:cNvPr>
                <p:cNvPicPr/>
                <p:nvPr/>
              </p:nvPicPr>
              <p:blipFill>
                <a:blip r:embed="rId45"/>
                <a:stretch>
                  <a:fillRect/>
                </a:stretch>
              </p:blipFill>
              <p:spPr>
                <a:xfrm>
                  <a:off x="8530132" y="1801102"/>
                  <a:ext cx="1972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59E6A965-8016-7FF6-A02D-D5EE99B7FC50}"/>
                    </a:ext>
                  </a:extLst>
                </p14:cNvPr>
                <p14:cNvContentPartPr/>
                <p14:nvPr/>
              </p14:nvContentPartPr>
              <p14:xfrm>
                <a:off x="8743612" y="1800022"/>
                <a:ext cx="94680" cy="132120"/>
              </p14:xfrm>
            </p:contentPart>
          </mc:Choice>
          <mc:Fallback xmlns="">
            <p:pic>
              <p:nvPicPr>
                <p:cNvPr id="31" name="Ink 30">
                  <a:extLst>
                    <a:ext uri="{FF2B5EF4-FFF2-40B4-BE49-F238E27FC236}">
                      <a16:creationId xmlns:a16="http://schemas.microsoft.com/office/drawing/2014/main" id="{59E6A965-8016-7FF6-A02D-D5EE99B7FC50}"/>
                    </a:ext>
                  </a:extLst>
                </p:cNvPr>
                <p:cNvPicPr/>
                <p:nvPr/>
              </p:nvPicPr>
              <p:blipFill>
                <a:blip r:embed="rId47"/>
                <a:stretch>
                  <a:fillRect/>
                </a:stretch>
              </p:blipFill>
              <p:spPr>
                <a:xfrm>
                  <a:off x="8734972" y="1791022"/>
                  <a:ext cx="1123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E23D12E1-D5FC-125A-7A2D-0A297DE0581C}"/>
                    </a:ext>
                  </a:extLst>
                </p14:cNvPr>
                <p14:cNvContentPartPr/>
                <p14:nvPr/>
              </p14:nvContentPartPr>
              <p14:xfrm>
                <a:off x="8917132" y="1764742"/>
                <a:ext cx="160560" cy="167040"/>
              </p14:xfrm>
            </p:contentPart>
          </mc:Choice>
          <mc:Fallback xmlns="">
            <p:pic>
              <p:nvPicPr>
                <p:cNvPr id="32" name="Ink 31">
                  <a:extLst>
                    <a:ext uri="{FF2B5EF4-FFF2-40B4-BE49-F238E27FC236}">
                      <a16:creationId xmlns:a16="http://schemas.microsoft.com/office/drawing/2014/main" id="{E23D12E1-D5FC-125A-7A2D-0A297DE0581C}"/>
                    </a:ext>
                  </a:extLst>
                </p:cNvPr>
                <p:cNvPicPr/>
                <p:nvPr/>
              </p:nvPicPr>
              <p:blipFill>
                <a:blip r:embed="rId49"/>
                <a:stretch>
                  <a:fillRect/>
                </a:stretch>
              </p:blipFill>
              <p:spPr>
                <a:xfrm>
                  <a:off x="8908132" y="1755742"/>
                  <a:ext cx="1782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85818F13-29CE-4B63-942E-91BBC0E84F52}"/>
                    </a:ext>
                  </a:extLst>
                </p14:cNvPr>
                <p14:cNvContentPartPr/>
                <p14:nvPr/>
              </p14:nvContentPartPr>
              <p14:xfrm>
                <a:off x="8955292" y="1871662"/>
                <a:ext cx="86760" cy="12960"/>
              </p14:xfrm>
            </p:contentPart>
          </mc:Choice>
          <mc:Fallback xmlns="">
            <p:pic>
              <p:nvPicPr>
                <p:cNvPr id="33" name="Ink 32">
                  <a:extLst>
                    <a:ext uri="{FF2B5EF4-FFF2-40B4-BE49-F238E27FC236}">
                      <a16:creationId xmlns:a16="http://schemas.microsoft.com/office/drawing/2014/main" id="{85818F13-29CE-4B63-942E-91BBC0E84F52}"/>
                    </a:ext>
                  </a:extLst>
                </p:cNvPr>
                <p:cNvPicPr/>
                <p:nvPr/>
              </p:nvPicPr>
              <p:blipFill>
                <a:blip r:embed="rId51"/>
                <a:stretch>
                  <a:fillRect/>
                </a:stretch>
              </p:blipFill>
              <p:spPr>
                <a:xfrm>
                  <a:off x="8946652" y="1863022"/>
                  <a:ext cx="104400" cy="30600"/>
                </a:xfrm>
                <a:prstGeom prst="rect">
                  <a:avLst/>
                </a:prstGeom>
              </p:spPr>
            </p:pic>
          </mc:Fallback>
        </mc:AlternateContent>
      </p:grpSp>
      <p:grpSp>
        <p:nvGrpSpPr>
          <p:cNvPr id="58" name="Group 57">
            <a:extLst>
              <a:ext uri="{FF2B5EF4-FFF2-40B4-BE49-F238E27FC236}">
                <a16:creationId xmlns:a16="http://schemas.microsoft.com/office/drawing/2014/main" id="{2142A768-3600-A4CC-C983-6DFCEF5093AF}"/>
              </a:ext>
            </a:extLst>
          </p:cNvPr>
          <p:cNvGrpSpPr/>
          <p:nvPr/>
        </p:nvGrpSpPr>
        <p:grpSpPr>
          <a:xfrm>
            <a:off x="8279212" y="2094862"/>
            <a:ext cx="1154520" cy="678960"/>
            <a:chOff x="8279212" y="2094862"/>
            <a:chExt cx="1154520" cy="678960"/>
          </a:xfrm>
        </p:grpSpPr>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27C95C99-E5A7-C1A1-795F-240684502FDC}"/>
                    </a:ext>
                  </a:extLst>
                </p14:cNvPr>
                <p14:cNvContentPartPr/>
                <p14:nvPr/>
              </p14:nvContentPartPr>
              <p14:xfrm>
                <a:off x="8279212" y="2163622"/>
                <a:ext cx="221040" cy="243000"/>
              </p14:xfrm>
            </p:contentPart>
          </mc:Choice>
          <mc:Fallback xmlns="">
            <p:pic>
              <p:nvPicPr>
                <p:cNvPr id="34" name="Ink 33">
                  <a:extLst>
                    <a:ext uri="{FF2B5EF4-FFF2-40B4-BE49-F238E27FC236}">
                      <a16:creationId xmlns:a16="http://schemas.microsoft.com/office/drawing/2014/main" id="{27C95C99-E5A7-C1A1-795F-240684502FDC}"/>
                    </a:ext>
                  </a:extLst>
                </p:cNvPr>
                <p:cNvPicPr/>
                <p:nvPr/>
              </p:nvPicPr>
              <p:blipFill>
                <a:blip r:embed="rId53"/>
                <a:stretch>
                  <a:fillRect/>
                </a:stretch>
              </p:blipFill>
              <p:spPr>
                <a:xfrm>
                  <a:off x="8270212" y="2154982"/>
                  <a:ext cx="2386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D77A0403-077D-5080-7FDD-E8F0CE35AA2A}"/>
                    </a:ext>
                  </a:extLst>
                </p14:cNvPr>
                <p14:cNvContentPartPr/>
                <p14:nvPr/>
              </p14:nvContentPartPr>
              <p14:xfrm>
                <a:off x="8585212" y="2181262"/>
                <a:ext cx="59400" cy="147960"/>
              </p14:xfrm>
            </p:contentPart>
          </mc:Choice>
          <mc:Fallback xmlns="">
            <p:pic>
              <p:nvPicPr>
                <p:cNvPr id="35" name="Ink 34">
                  <a:extLst>
                    <a:ext uri="{FF2B5EF4-FFF2-40B4-BE49-F238E27FC236}">
                      <a16:creationId xmlns:a16="http://schemas.microsoft.com/office/drawing/2014/main" id="{D77A0403-077D-5080-7FDD-E8F0CE35AA2A}"/>
                    </a:ext>
                  </a:extLst>
                </p:cNvPr>
                <p:cNvPicPr/>
                <p:nvPr/>
              </p:nvPicPr>
              <p:blipFill>
                <a:blip r:embed="rId55"/>
                <a:stretch>
                  <a:fillRect/>
                </a:stretch>
              </p:blipFill>
              <p:spPr>
                <a:xfrm>
                  <a:off x="8576572" y="2172262"/>
                  <a:ext cx="770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2B563126-6404-22D0-9BB4-CDACCD634E24}"/>
                    </a:ext>
                  </a:extLst>
                </p14:cNvPr>
                <p14:cNvContentPartPr/>
                <p14:nvPr/>
              </p14:nvContentPartPr>
              <p14:xfrm>
                <a:off x="8529412" y="2158582"/>
                <a:ext cx="164160" cy="222840"/>
              </p14:xfrm>
            </p:contentPart>
          </mc:Choice>
          <mc:Fallback xmlns="">
            <p:pic>
              <p:nvPicPr>
                <p:cNvPr id="36" name="Ink 35">
                  <a:extLst>
                    <a:ext uri="{FF2B5EF4-FFF2-40B4-BE49-F238E27FC236}">
                      <a16:creationId xmlns:a16="http://schemas.microsoft.com/office/drawing/2014/main" id="{2B563126-6404-22D0-9BB4-CDACCD634E24}"/>
                    </a:ext>
                  </a:extLst>
                </p:cNvPr>
                <p:cNvPicPr/>
                <p:nvPr/>
              </p:nvPicPr>
              <p:blipFill>
                <a:blip r:embed="rId57"/>
                <a:stretch>
                  <a:fillRect/>
                </a:stretch>
              </p:blipFill>
              <p:spPr>
                <a:xfrm>
                  <a:off x="8520772" y="2149942"/>
                  <a:ext cx="18180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B24E8A9B-E363-0F69-E4CA-27323CED8FB0}"/>
                    </a:ext>
                  </a:extLst>
                </p14:cNvPr>
                <p14:cNvContentPartPr/>
                <p14:nvPr/>
              </p14:nvContentPartPr>
              <p14:xfrm>
                <a:off x="8751172" y="2130862"/>
                <a:ext cx="253080" cy="198000"/>
              </p14:xfrm>
            </p:contentPart>
          </mc:Choice>
          <mc:Fallback xmlns="">
            <p:pic>
              <p:nvPicPr>
                <p:cNvPr id="37" name="Ink 36">
                  <a:extLst>
                    <a:ext uri="{FF2B5EF4-FFF2-40B4-BE49-F238E27FC236}">
                      <a16:creationId xmlns:a16="http://schemas.microsoft.com/office/drawing/2014/main" id="{B24E8A9B-E363-0F69-E4CA-27323CED8FB0}"/>
                    </a:ext>
                  </a:extLst>
                </p:cNvPr>
                <p:cNvPicPr/>
                <p:nvPr/>
              </p:nvPicPr>
              <p:blipFill>
                <a:blip r:embed="rId59"/>
                <a:stretch>
                  <a:fillRect/>
                </a:stretch>
              </p:blipFill>
              <p:spPr>
                <a:xfrm>
                  <a:off x="8742532" y="2122222"/>
                  <a:ext cx="2707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E1D94906-EE8E-82B8-4C8F-B8901E30B2E7}"/>
                    </a:ext>
                  </a:extLst>
                </p14:cNvPr>
                <p14:cNvContentPartPr/>
                <p14:nvPr/>
              </p14:nvContentPartPr>
              <p14:xfrm>
                <a:off x="9082372" y="2094862"/>
                <a:ext cx="141480" cy="218160"/>
              </p14:xfrm>
            </p:contentPart>
          </mc:Choice>
          <mc:Fallback xmlns="">
            <p:pic>
              <p:nvPicPr>
                <p:cNvPr id="38" name="Ink 37">
                  <a:extLst>
                    <a:ext uri="{FF2B5EF4-FFF2-40B4-BE49-F238E27FC236}">
                      <a16:creationId xmlns:a16="http://schemas.microsoft.com/office/drawing/2014/main" id="{E1D94906-EE8E-82B8-4C8F-B8901E30B2E7}"/>
                    </a:ext>
                  </a:extLst>
                </p:cNvPr>
                <p:cNvPicPr/>
                <p:nvPr/>
              </p:nvPicPr>
              <p:blipFill>
                <a:blip r:embed="rId61"/>
                <a:stretch>
                  <a:fillRect/>
                </a:stretch>
              </p:blipFill>
              <p:spPr>
                <a:xfrm>
                  <a:off x="9073732" y="2086222"/>
                  <a:ext cx="1591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1DACC312-460D-92DF-9652-037D5A11E64A}"/>
                    </a:ext>
                  </a:extLst>
                </p14:cNvPr>
                <p14:cNvContentPartPr/>
                <p14:nvPr/>
              </p14:nvContentPartPr>
              <p14:xfrm>
                <a:off x="9107212" y="2205382"/>
                <a:ext cx="52920" cy="28440"/>
              </p14:xfrm>
            </p:contentPart>
          </mc:Choice>
          <mc:Fallback xmlns="">
            <p:pic>
              <p:nvPicPr>
                <p:cNvPr id="39" name="Ink 38">
                  <a:extLst>
                    <a:ext uri="{FF2B5EF4-FFF2-40B4-BE49-F238E27FC236}">
                      <a16:creationId xmlns:a16="http://schemas.microsoft.com/office/drawing/2014/main" id="{1DACC312-460D-92DF-9652-037D5A11E64A}"/>
                    </a:ext>
                  </a:extLst>
                </p:cNvPr>
                <p:cNvPicPr/>
                <p:nvPr/>
              </p:nvPicPr>
              <p:blipFill>
                <a:blip r:embed="rId63"/>
                <a:stretch>
                  <a:fillRect/>
                </a:stretch>
              </p:blipFill>
              <p:spPr>
                <a:xfrm>
                  <a:off x="9098212" y="2196742"/>
                  <a:ext cx="705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6F597288-245A-C3DF-A47A-F73DD454C09C}"/>
                    </a:ext>
                  </a:extLst>
                </p14:cNvPr>
                <p14:cNvContentPartPr/>
                <p14:nvPr/>
              </p14:nvContentPartPr>
              <p14:xfrm>
                <a:off x="9180652" y="2148862"/>
                <a:ext cx="150120" cy="151920"/>
              </p14:xfrm>
            </p:contentPart>
          </mc:Choice>
          <mc:Fallback xmlns="">
            <p:pic>
              <p:nvPicPr>
                <p:cNvPr id="40" name="Ink 39">
                  <a:extLst>
                    <a:ext uri="{FF2B5EF4-FFF2-40B4-BE49-F238E27FC236}">
                      <a16:creationId xmlns:a16="http://schemas.microsoft.com/office/drawing/2014/main" id="{6F597288-245A-C3DF-A47A-F73DD454C09C}"/>
                    </a:ext>
                  </a:extLst>
                </p:cNvPr>
                <p:cNvPicPr/>
                <p:nvPr/>
              </p:nvPicPr>
              <p:blipFill>
                <a:blip r:embed="rId65"/>
                <a:stretch>
                  <a:fillRect/>
                </a:stretch>
              </p:blipFill>
              <p:spPr>
                <a:xfrm>
                  <a:off x="9171652" y="2140222"/>
                  <a:ext cx="1677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5" name="Ink 44">
                  <a:extLst>
                    <a:ext uri="{FF2B5EF4-FFF2-40B4-BE49-F238E27FC236}">
                      <a16:creationId xmlns:a16="http://schemas.microsoft.com/office/drawing/2014/main" id="{BEFAF75B-6350-588E-4926-E7663C10CDA4}"/>
                    </a:ext>
                  </a:extLst>
                </p14:cNvPr>
                <p14:cNvContentPartPr/>
                <p14:nvPr/>
              </p14:nvContentPartPr>
              <p14:xfrm>
                <a:off x="8346892" y="2539462"/>
                <a:ext cx="189360" cy="234360"/>
              </p14:xfrm>
            </p:contentPart>
          </mc:Choice>
          <mc:Fallback xmlns="">
            <p:pic>
              <p:nvPicPr>
                <p:cNvPr id="45" name="Ink 44">
                  <a:extLst>
                    <a:ext uri="{FF2B5EF4-FFF2-40B4-BE49-F238E27FC236}">
                      <a16:creationId xmlns:a16="http://schemas.microsoft.com/office/drawing/2014/main" id="{BEFAF75B-6350-588E-4926-E7663C10CDA4}"/>
                    </a:ext>
                  </a:extLst>
                </p:cNvPr>
                <p:cNvPicPr/>
                <p:nvPr/>
              </p:nvPicPr>
              <p:blipFill>
                <a:blip r:embed="rId67"/>
                <a:stretch>
                  <a:fillRect/>
                </a:stretch>
              </p:blipFill>
              <p:spPr>
                <a:xfrm>
                  <a:off x="8338252" y="2530462"/>
                  <a:ext cx="2070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Ink 45">
                  <a:extLst>
                    <a:ext uri="{FF2B5EF4-FFF2-40B4-BE49-F238E27FC236}">
                      <a16:creationId xmlns:a16="http://schemas.microsoft.com/office/drawing/2014/main" id="{8269C23F-F8AA-E157-1CDC-9AB691E0EB5F}"/>
                    </a:ext>
                  </a:extLst>
                </p14:cNvPr>
                <p14:cNvContentPartPr/>
                <p14:nvPr/>
              </p14:nvContentPartPr>
              <p14:xfrm>
                <a:off x="8536252" y="2579422"/>
                <a:ext cx="95400" cy="134640"/>
              </p14:xfrm>
            </p:contentPart>
          </mc:Choice>
          <mc:Fallback xmlns="">
            <p:pic>
              <p:nvPicPr>
                <p:cNvPr id="46" name="Ink 45">
                  <a:extLst>
                    <a:ext uri="{FF2B5EF4-FFF2-40B4-BE49-F238E27FC236}">
                      <a16:creationId xmlns:a16="http://schemas.microsoft.com/office/drawing/2014/main" id="{8269C23F-F8AA-E157-1CDC-9AB691E0EB5F}"/>
                    </a:ext>
                  </a:extLst>
                </p:cNvPr>
                <p:cNvPicPr/>
                <p:nvPr/>
              </p:nvPicPr>
              <p:blipFill>
                <a:blip r:embed="rId69"/>
                <a:stretch>
                  <a:fillRect/>
                </a:stretch>
              </p:blipFill>
              <p:spPr>
                <a:xfrm>
                  <a:off x="8527252" y="2570422"/>
                  <a:ext cx="1130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Ink 46">
                  <a:extLst>
                    <a:ext uri="{FF2B5EF4-FFF2-40B4-BE49-F238E27FC236}">
                      <a16:creationId xmlns:a16="http://schemas.microsoft.com/office/drawing/2014/main" id="{42055EE8-F9D1-6B0E-843A-5CCEC3030553}"/>
                    </a:ext>
                  </a:extLst>
                </p14:cNvPr>
                <p14:cNvContentPartPr/>
                <p14:nvPr/>
              </p14:nvContentPartPr>
              <p14:xfrm>
                <a:off x="8584492" y="2522542"/>
                <a:ext cx="190440" cy="223200"/>
              </p14:xfrm>
            </p:contentPart>
          </mc:Choice>
          <mc:Fallback xmlns="">
            <p:pic>
              <p:nvPicPr>
                <p:cNvPr id="47" name="Ink 46">
                  <a:extLst>
                    <a:ext uri="{FF2B5EF4-FFF2-40B4-BE49-F238E27FC236}">
                      <a16:creationId xmlns:a16="http://schemas.microsoft.com/office/drawing/2014/main" id="{42055EE8-F9D1-6B0E-843A-5CCEC3030553}"/>
                    </a:ext>
                  </a:extLst>
                </p:cNvPr>
                <p:cNvPicPr/>
                <p:nvPr/>
              </p:nvPicPr>
              <p:blipFill>
                <a:blip r:embed="rId71"/>
                <a:stretch>
                  <a:fillRect/>
                </a:stretch>
              </p:blipFill>
              <p:spPr>
                <a:xfrm>
                  <a:off x="8575852" y="2513902"/>
                  <a:ext cx="2080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Ink 47">
                  <a:extLst>
                    <a:ext uri="{FF2B5EF4-FFF2-40B4-BE49-F238E27FC236}">
                      <a16:creationId xmlns:a16="http://schemas.microsoft.com/office/drawing/2014/main" id="{E83D4073-C5B7-F166-D08A-CBB9AF359917}"/>
                    </a:ext>
                  </a:extLst>
                </p14:cNvPr>
                <p14:cNvContentPartPr/>
                <p14:nvPr/>
              </p14:nvContentPartPr>
              <p14:xfrm>
                <a:off x="8841892" y="2460982"/>
                <a:ext cx="289080" cy="250560"/>
              </p14:xfrm>
            </p:contentPart>
          </mc:Choice>
          <mc:Fallback xmlns="">
            <p:pic>
              <p:nvPicPr>
                <p:cNvPr id="48" name="Ink 47">
                  <a:extLst>
                    <a:ext uri="{FF2B5EF4-FFF2-40B4-BE49-F238E27FC236}">
                      <a16:creationId xmlns:a16="http://schemas.microsoft.com/office/drawing/2014/main" id="{E83D4073-C5B7-F166-D08A-CBB9AF359917}"/>
                    </a:ext>
                  </a:extLst>
                </p:cNvPr>
                <p:cNvPicPr/>
                <p:nvPr/>
              </p:nvPicPr>
              <p:blipFill>
                <a:blip r:embed="rId73"/>
                <a:stretch>
                  <a:fillRect/>
                </a:stretch>
              </p:blipFill>
              <p:spPr>
                <a:xfrm>
                  <a:off x="8832892" y="2452342"/>
                  <a:ext cx="3067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Ink 48">
                  <a:extLst>
                    <a:ext uri="{FF2B5EF4-FFF2-40B4-BE49-F238E27FC236}">
                      <a16:creationId xmlns:a16="http://schemas.microsoft.com/office/drawing/2014/main" id="{93F3C9E6-5DD0-4CC0-1397-23526D20D1AC}"/>
                    </a:ext>
                  </a:extLst>
                </p14:cNvPr>
                <p14:cNvContentPartPr/>
                <p14:nvPr/>
              </p14:nvContentPartPr>
              <p14:xfrm>
                <a:off x="9088492" y="2533342"/>
                <a:ext cx="345240" cy="129600"/>
              </p14:xfrm>
            </p:contentPart>
          </mc:Choice>
          <mc:Fallback xmlns="">
            <p:pic>
              <p:nvPicPr>
                <p:cNvPr id="49" name="Ink 48">
                  <a:extLst>
                    <a:ext uri="{FF2B5EF4-FFF2-40B4-BE49-F238E27FC236}">
                      <a16:creationId xmlns:a16="http://schemas.microsoft.com/office/drawing/2014/main" id="{93F3C9E6-5DD0-4CC0-1397-23526D20D1AC}"/>
                    </a:ext>
                  </a:extLst>
                </p:cNvPr>
                <p:cNvPicPr/>
                <p:nvPr/>
              </p:nvPicPr>
              <p:blipFill>
                <a:blip r:embed="rId75"/>
                <a:stretch>
                  <a:fillRect/>
                </a:stretch>
              </p:blipFill>
              <p:spPr>
                <a:xfrm>
                  <a:off x="9079852" y="2524702"/>
                  <a:ext cx="362880" cy="14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50" name="Ink 49">
                <a:extLst>
                  <a:ext uri="{FF2B5EF4-FFF2-40B4-BE49-F238E27FC236}">
                    <a16:creationId xmlns:a16="http://schemas.microsoft.com/office/drawing/2014/main" id="{087B1EA7-0145-F7E4-9EBA-1535A95B3D89}"/>
                  </a:ext>
                </a:extLst>
              </p14:cNvPr>
              <p14:cNvContentPartPr/>
              <p14:nvPr/>
            </p14:nvContentPartPr>
            <p14:xfrm>
              <a:off x="9674932" y="2548822"/>
              <a:ext cx="87840" cy="41040"/>
            </p14:xfrm>
          </p:contentPart>
        </mc:Choice>
        <mc:Fallback xmlns="">
          <p:pic>
            <p:nvPicPr>
              <p:cNvPr id="50" name="Ink 49">
                <a:extLst>
                  <a:ext uri="{FF2B5EF4-FFF2-40B4-BE49-F238E27FC236}">
                    <a16:creationId xmlns:a16="http://schemas.microsoft.com/office/drawing/2014/main" id="{087B1EA7-0145-F7E4-9EBA-1535A95B3D89}"/>
                  </a:ext>
                </a:extLst>
              </p:cNvPr>
              <p:cNvPicPr/>
              <p:nvPr/>
            </p:nvPicPr>
            <p:blipFill>
              <a:blip r:embed="rId77"/>
              <a:stretch>
                <a:fillRect/>
              </a:stretch>
            </p:blipFill>
            <p:spPr>
              <a:xfrm>
                <a:off x="9665932" y="2539822"/>
                <a:ext cx="105480" cy="58680"/>
              </a:xfrm>
              <a:prstGeom prst="rect">
                <a:avLst/>
              </a:prstGeom>
            </p:spPr>
          </p:pic>
        </mc:Fallback>
      </mc:AlternateContent>
      <p:grpSp>
        <p:nvGrpSpPr>
          <p:cNvPr id="57" name="Group 56">
            <a:extLst>
              <a:ext uri="{FF2B5EF4-FFF2-40B4-BE49-F238E27FC236}">
                <a16:creationId xmlns:a16="http://schemas.microsoft.com/office/drawing/2014/main" id="{7FA217F1-711B-3A6F-169B-6E4926A2A71F}"/>
              </a:ext>
            </a:extLst>
          </p:cNvPr>
          <p:cNvGrpSpPr/>
          <p:nvPr/>
        </p:nvGrpSpPr>
        <p:grpSpPr>
          <a:xfrm>
            <a:off x="9957532" y="2356222"/>
            <a:ext cx="1113120" cy="276840"/>
            <a:chOff x="9957532" y="2356222"/>
            <a:chExt cx="1113120" cy="276840"/>
          </a:xfrm>
        </p:grpSpPr>
        <mc:AlternateContent xmlns:mc="http://schemas.openxmlformats.org/markup-compatibility/2006" xmlns:p14="http://schemas.microsoft.com/office/powerpoint/2010/main">
          <mc:Choice Requires="p14">
            <p:contentPart p14:bwMode="auto" r:id="rId78">
              <p14:nvContentPartPr>
                <p14:cNvPr id="51" name="Ink 50">
                  <a:extLst>
                    <a:ext uri="{FF2B5EF4-FFF2-40B4-BE49-F238E27FC236}">
                      <a16:creationId xmlns:a16="http://schemas.microsoft.com/office/drawing/2014/main" id="{EF7AA86A-3519-0425-E76E-CB12A04B546C}"/>
                    </a:ext>
                  </a:extLst>
                </p14:cNvPr>
                <p14:cNvContentPartPr/>
                <p14:nvPr/>
              </p14:nvContentPartPr>
              <p14:xfrm>
                <a:off x="9957532" y="2406622"/>
                <a:ext cx="156960" cy="177120"/>
              </p14:xfrm>
            </p:contentPart>
          </mc:Choice>
          <mc:Fallback xmlns="">
            <p:pic>
              <p:nvPicPr>
                <p:cNvPr id="51" name="Ink 50">
                  <a:extLst>
                    <a:ext uri="{FF2B5EF4-FFF2-40B4-BE49-F238E27FC236}">
                      <a16:creationId xmlns:a16="http://schemas.microsoft.com/office/drawing/2014/main" id="{EF7AA86A-3519-0425-E76E-CB12A04B546C}"/>
                    </a:ext>
                  </a:extLst>
                </p:cNvPr>
                <p:cNvPicPr/>
                <p:nvPr/>
              </p:nvPicPr>
              <p:blipFill>
                <a:blip r:embed="rId79"/>
                <a:stretch>
                  <a:fillRect/>
                </a:stretch>
              </p:blipFill>
              <p:spPr>
                <a:xfrm>
                  <a:off x="9948532" y="2397622"/>
                  <a:ext cx="1746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Ink 51">
                  <a:extLst>
                    <a:ext uri="{FF2B5EF4-FFF2-40B4-BE49-F238E27FC236}">
                      <a16:creationId xmlns:a16="http://schemas.microsoft.com/office/drawing/2014/main" id="{EFB4A5EE-E926-D88D-E898-C048625B403D}"/>
                    </a:ext>
                  </a:extLst>
                </p14:cNvPr>
                <p14:cNvContentPartPr/>
                <p14:nvPr/>
              </p14:nvContentPartPr>
              <p14:xfrm>
                <a:off x="10254532" y="2453062"/>
                <a:ext cx="12240" cy="102600"/>
              </p14:xfrm>
            </p:contentPart>
          </mc:Choice>
          <mc:Fallback xmlns="">
            <p:pic>
              <p:nvPicPr>
                <p:cNvPr id="52" name="Ink 51">
                  <a:extLst>
                    <a:ext uri="{FF2B5EF4-FFF2-40B4-BE49-F238E27FC236}">
                      <a16:creationId xmlns:a16="http://schemas.microsoft.com/office/drawing/2014/main" id="{EFB4A5EE-E926-D88D-E898-C048625B403D}"/>
                    </a:ext>
                  </a:extLst>
                </p:cNvPr>
                <p:cNvPicPr/>
                <p:nvPr/>
              </p:nvPicPr>
              <p:blipFill>
                <a:blip r:embed="rId81"/>
                <a:stretch>
                  <a:fillRect/>
                </a:stretch>
              </p:blipFill>
              <p:spPr>
                <a:xfrm>
                  <a:off x="10245892" y="2444422"/>
                  <a:ext cx="298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Ink 52">
                  <a:extLst>
                    <a:ext uri="{FF2B5EF4-FFF2-40B4-BE49-F238E27FC236}">
                      <a16:creationId xmlns:a16="http://schemas.microsoft.com/office/drawing/2014/main" id="{24B1B2DD-24D0-DB71-C383-425784870F64}"/>
                    </a:ext>
                  </a:extLst>
                </p14:cNvPr>
                <p14:cNvContentPartPr/>
                <p14:nvPr/>
              </p14:nvContentPartPr>
              <p14:xfrm>
                <a:off x="10186852" y="2399782"/>
                <a:ext cx="253440" cy="233280"/>
              </p14:xfrm>
            </p:contentPart>
          </mc:Choice>
          <mc:Fallback xmlns="">
            <p:pic>
              <p:nvPicPr>
                <p:cNvPr id="53" name="Ink 52">
                  <a:extLst>
                    <a:ext uri="{FF2B5EF4-FFF2-40B4-BE49-F238E27FC236}">
                      <a16:creationId xmlns:a16="http://schemas.microsoft.com/office/drawing/2014/main" id="{24B1B2DD-24D0-DB71-C383-425784870F64}"/>
                    </a:ext>
                  </a:extLst>
                </p:cNvPr>
                <p:cNvPicPr/>
                <p:nvPr/>
              </p:nvPicPr>
              <p:blipFill>
                <a:blip r:embed="rId83"/>
                <a:stretch>
                  <a:fillRect/>
                </a:stretch>
              </p:blipFill>
              <p:spPr>
                <a:xfrm>
                  <a:off x="10178212" y="2390782"/>
                  <a:ext cx="2710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Ink 53">
                  <a:extLst>
                    <a:ext uri="{FF2B5EF4-FFF2-40B4-BE49-F238E27FC236}">
                      <a16:creationId xmlns:a16="http://schemas.microsoft.com/office/drawing/2014/main" id="{AE2425AB-B7A2-A5BB-5BD1-094E434E30F3}"/>
                    </a:ext>
                  </a:extLst>
                </p14:cNvPr>
                <p14:cNvContentPartPr/>
                <p14:nvPr/>
              </p14:nvContentPartPr>
              <p14:xfrm>
                <a:off x="10518772" y="2522182"/>
                <a:ext cx="12960" cy="75600"/>
              </p14:xfrm>
            </p:contentPart>
          </mc:Choice>
          <mc:Fallback xmlns="">
            <p:pic>
              <p:nvPicPr>
                <p:cNvPr id="54" name="Ink 53">
                  <a:extLst>
                    <a:ext uri="{FF2B5EF4-FFF2-40B4-BE49-F238E27FC236}">
                      <a16:creationId xmlns:a16="http://schemas.microsoft.com/office/drawing/2014/main" id="{AE2425AB-B7A2-A5BB-5BD1-094E434E30F3}"/>
                    </a:ext>
                  </a:extLst>
                </p:cNvPr>
                <p:cNvPicPr/>
                <p:nvPr/>
              </p:nvPicPr>
              <p:blipFill>
                <a:blip r:embed="rId85"/>
                <a:stretch>
                  <a:fillRect/>
                </a:stretch>
              </p:blipFill>
              <p:spPr>
                <a:xfrm>
                  <a:off x="10509772" y="2513182"/>
                  <a:ext cx="306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 name="Ink 54">
                  <a:extLst>
                    <a:ext uri="{FF2B5EF4-FFF2-40B4-BE49-F238E27FC236}">
                      <a16:creationId xmlns:a16="http://schemas.microsoft.com/office/drawing/2014/main" id="{9E64397C-B396-ED7C-9AED-C0ACCBC32C44}"/>
                    </a:ext>
                  </a:extLst>
                </p14:cNvPr>
                <p14:cNvContentPartPr/>
                <p14:nvPr/>
              </p14:nvContentPartPr>
              <p14:xfrm>
                <a:off x="10617052" y="2375302"/>
                <a:ext cx="139320" cy="184680"/>
              </p14:xfrm>
            </p:contentPart>
          </mc:Choice>
          <mc:Fallback xmlns="">
            <p:pic>
              <p:nvPicPr>
                <p:cNvPr id="55" name="Ink 54">
                  <a:extLst>
                    <a:ext uri="{FF2B5EF4-FFF2-40B4-BE49-F238E27FC236}">
                      <a16:creationId xmlns:a16="http://schemas.microsoft.com/office/drawing/2014/main" id="{9E64397C-B396-ED7C-9AED-C0ACCBC32C44}"/>
                    </a:ext>
                  </a:extLst>
                </p:cNvPr>
                <p:cNvPicPr/>
                <p:nvPr/>
              </p:nvPicPr>
              <p:blipFill>
                <a:blip r:embed="rId87"/>
                <a:stretch>
                  <a:fillRect/>
                </a:stretch>
              </p:blipFill>
              <p:spPr>
                <a:xfrm>
                  <a:off x="10608412" y="2366302"/>
                  <a:ext cx="15696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6" name="Ink 55">
                  <a:extLst>
                    <a:ext uri="{FF2B5EF4-FFF2-40B4-BE49-F238E27FC236}">
                      <a16:creationId xmlns:a16="http://schemas.microsoft.com/office/drawing/2014/main" id="{A7F67868-088F-1E57-55E0-FE13F2012E49}"/>
                    </a:ext>
                  </a:extLst>
                </p14:cNvPr>
                <p14:cNvContentPartPr/>
                <p14:nvPr/>
              </p14:nvContentPartPr>
              <p14:xfrm>
                <a:off x="10782292" y="2356222"/>
                <a:ext cx="288360" cy="246960"/>
              </p14:xfrm>
            </p:contentPart>
          </mc:Choice>
          <mc:Fallback xmlns="">
            <p:pic>
              <p:nvPicPr>
                <p:cNvPr id="56" name="Ink 55">
                  <a:extLst>
                    <a:ext uri="{FF2B5EF4-FFF2-40B4-BE49-F238E27FC236}">
                      <a16:creationId xmlns:a16="http://schemas.microsoft.com/office/drawing/2014/main" id="{A7F67868-088F-1E57-55E0-FE13F2012E49}"/>
                    </a:ext>
                  </a:extLst>
                </p:cNvPr>
                <p:cNvPicPr/>
                <p:nvPr/>
              </p:nvPicPr>
              <p:blipFill>
                <a:blip r:embed="rId89"/>
                <a:stretch>
                  <a:fillRect/>
                </a:stretch>
              </p:blipFill>
              <p:spPr>
                <a:xfrm>
                  <a:off x="10773652" y="2347582"/>
                  <a:ext cx="306000" cy="264600"/>
                </a:xfrm>
                <a:prstGeom prst="rect">
                  <a:avLst/>
                </a:prstGeom>
              </p:spPr>
            </p:pic>
          </mc:Fallback>
        </mc:AlternateContent>
      </p:grpSp>
      <p:grpSp>
        <p:nvGrpSpPr>
          <p:cNvPr id="64" name="Group 63">
            <a:extLst>
              <a:ext uri="{FF2B5EF4-FFF2-40B4-BE49-F238E27FC236}">
                <a16:creationId xmlns:a16="http://schemas.microsoft.com/office/drawing/2014/main" id="{A4B26F13-FD98-FFEF-54E8-09DD8FC69BAA}"/>
              </a:ext>
            </a:extLst>
          </p:cNvPr>
          <p:cNvGrpSpPr/>
          <p:nvPr/>
        </p:nvGrpSpPr>
        <p:grpSpPr>
          <a:xfrm>
            <a:off x="8419612" y="2918182"/>
            <a:ext cx="1336320" cy="325080"/>
            <a:chOff x="8419612" y="2918182"/>
            <a:chExt cx="1336320" cy="325080"/>
          </a:xfrm>
        </p:grpSpPr>
        <mc:AlternateContent xmlns:mc="http://schemas.openxmlformats.org/markup-compatibility/2006" xmlns:p14="http://schemas.microsoft.com/office/powerpoint/2010/main">
          <mc:Choice Requires="p14">
            <p:contentPart p14:bwMode="auto" r:id="rId90">
              <p14:nvContentPartPr>
                <p14:cNvPr id="59" name="Ink 58">
                  <a:extLst>
                    <a:ext uri="{FF2B5EF4-FFF2-40B4-BE49-F238E27FC236}">
                      <a16:creationId xmlns:a16="http://schemas.microsoft.com/office/drawing/2014/main" id="{DFDEFD70-028F-55D3-C8EA-6E2988761B55}"/>
                    </a:ext>
                  </a:extLst>
                </p14:cNvPr>
                <p14:cNvContentPartPr/>
                <p14:nvPr/>
              </p14:nvContentPartPr>
              <p14:xfrm>
                <a:off x="8419612" y="2967862"/>
                <a:ext cx="237600" cy="242280"/>
              </p14:xfrm>
            </p:contentPart>
          </mc:Choice>
          <mc:Fallback xmlns="">
            <p:pic>
              <p:nvPicPr>
                <p:cNvPr id="59" name="Ink 58">
                  <a:extLst>
                    <a:ext uri="{FF2B5EF4-FFF2-40B4-BE49-F238E27FC236}">
                      <a16:creationId xmlns:a16="http://schemas.microsoft.com/office/drawing/2014/main" id="{DFDEFD70-028F-55D3-C8EA-6E2988761B55}"/>
                    </a:ext>
                  </a:extLst>
                </p:cNvPr>
                <p:cNvPicPr/>
                <p:nvPr/>
              </p:nvPicPr>
              <p:blipFill>
                <a:blip r:embed="rId91"/>
                <a:stretch>
                  <a:fillRect/>
                </a:stretch>
              </p:blipFill>
              <p:spPr>
                <a:xfrm>
                  <a:off x="8410612" y="2959222"/>
                  <a:ext cx="2552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0" name="Ink 59">
                  <a:extLst>
                    <a:ext uri="{FF2B5EF4-FFF2-40B4-BE49-F238E27FC236}">
                      <a16:creationId xmlns:a16="http://schemas.microsoft.com/office/drawing/2014/main" id="{DCB397BE-EC3D-0298-A100-A82D9A6F2051}"/>
                    </a:ext>
                  </a:extLst>
                </p14:cNvPr>
                <p14:cNvContentPartPr/>
                <p14:nvPr/>
              </p14:nvContentPartPr>
              <p14:xfrm>
                <a:off x="8726332" y="2966782"/>
                <a:ext cx="226800" cy="180360"/>
              </p14:xfrm>
            </p:contentPart>
          </mc:Choice>
          <mc:Fallback xmlns="">
            <p:pic>
              <p:nvPicPr>
                <p:cNvPr id="60" name="Ink 59">
                  <a:extLst>
                    <a:ext uri="{FF2B5EF4-FFF2-40B4-BE49-F238E27FC236}">
                      <a16:creationId xmlns:a16="http://schemas.microsoft.com/office/drawing/2014/main" id="{DCB397BE-EC3D-0298-A100-A82D9A6F2051}"/>
                    </a:ext>
                  </a:extLst>
                </p:cNvPr>
                <p:cNvPicPr/>
                <p:nvPr/>
              </p:nvPicPr>
              <p:blipFill>
                <a:blip r:embed="rId93"/>
                <a:stretch>
                  <a:fillRect/>
                </a:stretch>
              </p:blipFill>
              <p:spPr>
                <a:xfrm>
                  <a:off x="8717692" y="2958142"/>
                  <a:ext cx="2444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1" name="Ink 60">
                  <a:extLst>
                    <a:ext uri="{FF2B5EF4-FFF2-40B4-BE49-F238E27FC236}">
                      <a16:creationId xmlns:a16="http://schemas.microsoft.com/office/drawing/2014/main" id="{B8075876-58D6-7E7C-3232-52FA08918961}"/>
                    </a:ext>
                  </a:extLst>
                </p14:cNvPr>
                <p14:cNvContentPartPr/>
                <p14:nvPr/>
              </p14:nvContentPartPr>
              <p14:xfrm>
                <a:off x="9064012" y="2986942"/>
                <a:ext cx="338760" cy="256320"/>
              </p14:xfrm>
            </p:contentPart>
          </mc:Choice>
          <mc:Fallback xmlns="">
            <p:pic>
              <p:nvPicPr>
                <p:cNvPr id="61" name="Ink 60">
                  <a:extLst>
                    <a:ext uri="{FF2B5EF4-FFF2-40B4-BE49-F238E27FC236}">
                      <a16:creationId xmlns:a16="http://schemas.microsoft.com/office/drawing/2014/main" id="{B8075876-58D6-7E7C-3232-52FA08918961}"/>
                    </a:ext>
                  </a:extLst>
                </p:cNvPr>
                <p:cNvPicPr/>
                <p:nvPr/>
              </p:nvPicPr>
              <p:blipFill>
                <a:blip r:embed="rId95"/>
                <a:stretch>
                  <a:fillRect/>
                </a:stretch>
              </p:blipFill>
              <p:spPr>
                <a:xfrm>
                  <a:off x="9055012" y="2978302"/>
                  <a:ext cx="35640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2" name="Ink 61">
                  <a:extLst>
                    <a:ext uri="{FF2B5EF4-FFF2-40B4-BE49-F238E27FC236}">
                      <a16:creationId xmlns:a16="http://schemas.microsoft.com/office/drawing/2014/main" id="{641852E8-A8F0-76E2-8331-8756DD2B0F81}"/>
                    </a:ext>
                  </a:extLst>
                </p14:cNvPr>
                <p14:cNvContentPartPr/>
                <p14:nvPr/>
              </p14:nvContentPartPr>
              <p14:xfrm>
                <a:off x="9401332" y="2918182"/>
                <a:ext cx="123120" cy="223560"/>
              </p14:xfrm>
            </p:contentPart>
          </mc:Choice>
          <mc:Fallback xmlns="">
            <p:pic>
              <p:nvPicPr>
                <p:cNvPr id="62" name="Ink 61">
                  <a:extLst>
                    <a:ext uri="{FF2B5EF4-FFF2-40B4-BE49-F238E27FC236}">
                      <a16:creationId xmlns:a16="http://schemas.microsoft.com/office/drawing/2014/main" id="{641852E8-A8F0-76E2-8331-8756DD2B0F81}"/>
                    </a:ext>
                  </a:extLst>
                </p:cNvPr>
                <p:cNvPicPr/>
                <p:nvPr/>
              </p:nvPicPr>
              <p:blipFill>
                <a:blip r:embed="rId97"/>
                <a:stretch>
                  <a:fillRect/>
                </a:stretch>
              </p:blipFill>
              <p:spPr>
                <a:xfrm>
                  <a:off x="9392692" y="2909542"/>
                  <a:ext cx="1407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3" name="Ink 62">
                  <a:extLst>
                    <a:ext uri="{FF2B5EF4-FFF2-40B4-BE49-F238E27FC236}">
                      <a16:creationId xmlns:a16="http://schemas.microsoft.com/office/drawing/2014/main" id="{E46EAD40-D659-9817-3FD0-89D00CCB832B}"/>
                    </a:ext>
                  </a:extLst>
                </p14:cNvPr>
                <p14:cNvContentPartPr/>
                <p14:nvPr/>
              </p14:nvContentPartPr>
              <p14:xfrm>
                <a:off x="9533452" y="3026182"/>
                <a:ext cx="222480" cy="128520"/>
              </p14:xfrm>
            </p:contentPart>
          </mc:Choice>
          <mc:Fallback xmlns="">
            <p:pic>
              <p:nvPicPr>
                <p:cNvPr id="63" name="Ink 62">
                  <a:extLst>
                    <a:ext uri="{FF2B5EF4-FFF2-40B4-BE49-F238E27FC236}">
                      <a16:creationId xmlns:a16="http://schemas.microsoft.com/office/drawing/2014/main" id="{E46EAD40-D659-9817-3FD0-89D00CCB832B}"/>
                    </a:ext>
                  </a:extLst>
                </p:cNvPr>
                <p:cNvPicPr/>
                <p:nvPr/>
              </p:nvPicPr>
              <p:blipFill>
                <a:blip r:embed="rId99"/>
                <a:stretch>
                  <a:fillRect/>
                </a:stretch>
              </p:blipFill>
              <p:spPr>
                <a:xfrm>
                  <a:off x="9524812" y="3017182"/>
                  <a:ext cx="240120" cy="146160"/>
                </a:xfrm>
                <a:prstGeom prst="rect">
                  <a:avLst/>
                </a:prstGeom>
              </p:spPr>
            </p:pic>
          </mc:Fallback>
        </mc:AlternateContent>
      </p:grpSp>
      <p:grpSp>
        <p:nvGrpSpPr>
          <p:cNvPr id="67" name="Group 66">
            <a:extLst>
              <a:ext uri="{FF2B5EF4-FFF2-40B4-BE49-F238E27FC236}">
                <a16:creationId xmlns:a16="http://schemas.microsoft.com/office/drawing/2014/main" id="{975AD14F-E24E-3867-3CC5-4E072CB3EB6F}"/>
              </a:ext>
            </a:extLst>
          </p:cNvPr>
          <p:cNvGrpSpPr/>
          <p:nvPr/>
        </p:nvGrpSpPr>
        <p:grpSpPr>
          <a:xfrm>
            <a:off x="8437612" y="3399142"/>
            <a:ext cx="970920" cy="348480"/>
            <a:chOff x="8437612" y="3399142"/>
            <a:chExt cx="970920" cy="348480"/>
          </a:xfrm>
        </p:grpSpPr>
        <mc:AlternateContent xmlns:mc="http://schemas.openxmlformats.org/markup-compatibility/2006" xmlns:p14="http://schemas.microsoft.com/office/powerpoint/2010/main">
          <mc:Choice Requires="p14">
            <p:contentPart p14:bwMode="auto" r:id="rId100">
              <p14:nvContentPartPr>
                <p14:cNvPr id="65" name="Ink 64">
                  <a:extLst>
                    <a:ext uri="{FF2B5EF4-FFF2-40B4-BE49-F238E27FC236}">
                      <a16:creationId xmlns:a16="http://schemas.microsoft.com/office/drawing/2014/main" id="{A3639020-E89E-02E4-7BDC-7A00A2D5EAC8}"/>
                    </a:ext>
                  </a:extLst>
                </p14:cNvPr>
                <p14:cNvContentPartPr/>
                <p14:nvPr/>
              </p14:nvContentPartPr>
              <p14:xfrm>
                <a:off x="8437612" y="3399142"/>
                <a:ext cx="970920" cy="348480"/>
              </p14:xfrm>
            </p:contentPart>
          </mc:Choice>
          <mc:Fallback xmlns="">
            <p:pic>
              <p:nvPicPr>
                <p:cNvPr id="65" name="Ink 64">
                  <a:extLst>
                    <a:ext uri="{FF2B5EF4-FFF2-40B4-BE49-F238E27FC236}">
                      <a16:creationId xmlns:a16="http://schemas.microsoft.com/office/drawing/2014/main" id="{A3639020-E89E-02E4-7BDC-7A00A2D5EAC8}"/>
                    </a:ext>
                  </a:extLst>
                </p:cNvPr>
                <p:cNvPicPr/>
                <p:nvPr/>
              </p:nvPicPr>
              <p:blipFill>
                <a:blip r:embed="rId101"/>
                <a:stretch>
                  <a:fillRect/>
                </a:stretch>
              </p:blipFill>
              <p:spPr>
                <a:xfrm>
                  <a:off x="8428612" y="3390142"/>
                  <a:ext cx="98856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6" name="Ink 65">
                  <a:extLst>
                    <a:ext uri="{FF2B5EF4-FFF2-40B4-BE49-F238E27FC236}">
                      <a16:creationId xmlns:a16="http://schemas.microsoft.com/office/drawing/2014/main" id="{85D44131-4F84-FE28-A1A4-B11FF203BFE2}"/>
                    </a:ext>
                  </a:extLst>
                </p14:cNvPr>
                <p14:cNvContentPartPr/>
                <p14:nvPr/>
              </p14:nvContentPartPr>
              <p14:xfrm>
                <a:off x="9399532" y="3475462"/>
                <a:ext cx="8640" cy="16560"/>
              </p14:xfrm>
            </p:contentPart>
          </mc:Choice>
          <mc:Fallback xmlns="">
            <p:pic>
              <p:nvPicPr>
                <p:cNvPr id="66" name="Ink 65">
                  <a:extLst>
                    <a:ext uri="{FF2B5EF4-FFF2-40B4-BE49-F238E27FC236}">
                      <a16:creationId xmlns:a16="http://schemas.microsoft.com/office/drawing/2014/main" id="{85D44131-4F84-FE28-A1A4-B11FF203BFE2}"/>
                    </a:ext>
                  </a:extLst>
                </p:cNvPr>
                <p:cNvPicPr/>
                <p:nvPr/>
              </p:nvPicPr>
              <p:blipFill>
                <a:blip r:embed="rId103"/>
                <a:stretch>
                  <a:fillRect/>
                </a:stretch>
              </p:blipFill>
              <p:spPr>
                <a:xfrm>
                  <a:off x="9390532" y="3466822"/>
                  <a:ext cx="26280" cy="34200"/>
                </a:xfrm>
                <a:prstGeom prst="rect">
                  <a:avLst/>
                </a:prstGeom>
              </p:spPr>
            </p:pic>
          </mc:Fallback>
        </mc:AlternateContent>
      </p:grpSp>
      <p:grpSp>
        <p:nvGrpSpPr>
          <p:cNvPr id="72" name="Group 71">
            <a:extLst>
              <a:ext uri="{FF2B5EF4-FFF2-40B4-BE49-F238E27FC236}">
                <a16:creationId xmlns:a16="http://schemas.microsoft.com/office/drawing/2014/main" id="{65E57DF0-3095-B988-935E-CFE96BFCDE47}"/>
              </a:ext>
            </a:extLst>
          </p:cNvPr>
          <p:cNvGrpSpPr/>
          <p:nvPr/>
        </p:nvGrpSpPr>
        <p:grpSpPr>
          <a:xfrm>
            <a:off x="8486572" y="3961102"/>
            <a:ext cx="761040" cy="325800"/>
            <a:chOff x="8486572" y="3961102"/>
            <a:chExt cx="761040" cy="325800"/>
          </a:xfrm>
        </p:grpSpPr>
        <mc:AlternateContent xmlns:mc="http://schemas.openxmlformats.org/markup-compatibility/2006" xmlns:p14="http://schemas.microsoft.com/office/powerpoint/2010/main">
          <mc:Choice Requires="p14">
            <p:contentPart p14:bwMode="auto" r:id="rId104">
              <p14:nvContentPartPr>
                <p14:cNvPr id="68" name="Ink 67">
                  <a:extLst>
                    <a:ext uri="{FF2B5EF4-FFF2-40B4-BE49-F238E27FC236}">
                      <a16:creationId xmlns:a16="http://schemas.microsoft.com/office/drawing/2014/main" id="{49C84DCE-A850-C0FB-0326-D11539AC5517}"/>
                    </a:ext>
                  </a:extLst>
                </p14:cNvPr>
                <p14:cNvContentPartPr/>
                <p14:nvPr/>
              </p14:nvContentPartPr>
              <p14:xfrm>
                <a:off x="8486572" y="4059382"/>
                <a:ext cx="270720" cy="227520"/>
              </p14:xfrm>
            </p:contentPart>
          </mc:Choice>
          <mc:Fallback xmlns="">
            <p:pic>
              <p:nvPicPr>
                <p:cNvPr id="68" name="Ink 67">
                  <a:extLst>
                    <a:ext uri="{FF2B5EF4-FFF2-40B4-BE49-F238E27FC236}">
                      <a16:creationId xmlns:a16="http://schemas.microsoft.com/office/drawing/2014/main" id="{49C84DCE-A850-C0FB-0326-D11539AC5517}"/>
                    </a:ext>
                  </a:extLst>
                </p:cNvPr>
                <p:cNvPicPr/>
                <p:nvPr/>
              </p:nvPicPr>
              <p:blipFill>
                <a:blip r:embed="rId105"/>
                <a:stretch>
                  <a:fillRect/>
                </a:stretch>
              </p:blipFill>
              <p:spPr>
                <a:xfrm>
                  <a:off x="8477932" y="4050742"/>
                  <a:ext cx="28836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9" name="Ink 68">
                  <a:extLst>
                    <a:ext uri="{FF2B5EF4-FFF2-40B4-BE49-F238E27FC236}">
                      <a16:creationId xmlns:a16="http://schemas.microsoft.com/office/drawing/2014/main" id="{BB9F916D-A237-DDA8-4DE6-18971D327EB8}"/>
                    </a:ext>
                  </a:extLst>
                </p14:cNvPr>
                <p14:cNvContentPartPr/>
                <p14:nvPr/>
              </p14:nvContentPartPr>
              <p14:xfrm>
                <a:off x="8881852" y="4038862"/>
                <a:ext cx="20520" cy="199440"/>
              </p14:xfrm>
            </p:contentPart>
          </mc:Choice>
          <mc:Fallback xmlns="">
            <p:pic>
              <p:nvPicPr>
                <p:cNvPr id="69" name="Ink 68">
                  <a:extLst>
                    <a:ext uri="{FF2B5EF4-FFF2-40B4-BE49-F238E27FC236}">
                      <a16:creationId xmlns:a16="http://schemas.microsoft.com/office/drawing/2014/main" id="{BB9F916D-A237-DDA8-4DE6-18971D327EB8}"/>
                    </a:ext>
                  </a:extLst>
                </p:cNvPr>
                <p:cNvPicPr/>
                <p:nvPr/>
              </p:nvPicPr>
              <p:blipFill>
                <a:blip r:embed="rId107"/>
                <a:stretch>
                  <a:fillRect/>
                </a:stretch>
              </p:blipFill>
              <p:spPr>
                <a:xfrm>
                  <a:off x="8873212" y="4030222"/>
                  <a:ext cx="381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0" name="Ink 69">
                  <a:extLst>
                    <a:ext uri="{FF2B5EF4-FFF2-40B4-BE49-F238E27FC236}">
                      <a16:creationId xmlns:a16="http://schemas.microsoft.com/office/drawing/2014/main" id="{6060C92D-5324-8B7C-0724-C4002B706640}"/>
                    </a:ext>
                  </a:extLst>
                </p14:cNvPr>
                <p14:cNvContentPartPr/>
                <p14:nvPr/>
              </p14:nvContentPartPr>
              <p14:xfrm>
                <a:off x="8833972" y="4017262"/>
                <a:ext cx="224640" cy="176400"/>
              </p14:xfrm>
            </p:contentPart>
          </mc:Choice>
          <mc:Fallback xmlns="">
            <p:pic>
              <p:nvPicPr>
                <p:cNvPr id="70" name="Ink 69">
                  <a:extLst>
                    <a:ext uri="{FF2B5EF4-FFF2-40B4-BE49-F238E27FC236}">
                      <a16:creationId xmlns:a16="http://schemas.microsoft.com/office/drawing/2014/main" id="{6060C92D-5324-8B7C-0724-C4002B706640}"/>
                    </a:ext>
                  </a:extLst>
                </p:cNvPr>
                <p:cNvPicPr/>
                <p:nvPr/>
              </p:nvPicPr>
              <p:blipFill>
                <a:blip r:embed="rId109"/>
                <a:stretch>
                  <a:fillRect/>
                </a:stretch>
              </p:blipFill>
              <p:spPr>
                <a:xfrm>
                  <a:off x="8825332" y="4008262"/>
                  <a:ext cx="2422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1" name="Ink 70">
                  <a:extLst>
                    <a:ext uri="{FF2B5EF4-FFF2-40B4-BE49-F238E27FC236}">
                      <a16:creationId xmlns:a16="http://schemas.microsoft.com/office/drawing/2014/main" id="{47F16F09-9980-D860-12DC-609D60B89881}"/>
                    </a:ext>
                  </a:extLst>
                </p14:cNvPr>
                <p14:cNvContentPartPr/>
                <p14:nvPr/>
              </p14:nvContentPartPr>
              <p14:xfrm>
                <a:off x="9076612" y="3961102"/>
                <a:ext cx="171000" cy="221400"/>
              </p14:xfrm>
            </p:contentPart>
          </mc:Choice>
          <mc:Fallback xmlns="">
            <p:pic>
              <p:nvPicPr>
                <p:cNvPr id="71" name="Ink 70">
                  <a:extLst>
                    <a:ext uri="{FF2B5EF4-FFF2-40B4-BE49-F238E27FC236}">
                      <a16:creationId xmlns:a16="http://schemas.microsoft.com/office/drawing/2014/main" id="{47F16F09-9980-D860-12DC-609D60B89881}"/>
                    </a:ext>
                  </a:extLst>
                </p:cNvPr>
                <p:cNvPicPr/>
                <p:nvPr/>
              </p:nvPicPr>
              <p:blipFill>
                <a:blip r:embed="rId111"/>
                <a:stretch>
                  <a:fillRect/>
                </a:stretch>
              </p:blipFill>
              <p:spPr>
                <a:xfrm>
                  <a:off x="9067612" y="3952102"/>
                  <a:ext cx="188640" cy="23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73" name="Ink 72">
                <a:extLst>
                  <a:ext uri="{FF2B5EF4-FFF2-40B4-BE49-F238E27FC236}">
                    <a16:creationId xmlns:a16="http://schemas.microsoft.com/office/drawing/2014/main" id="{12975CD9-D1CD-72EC-F87E-3771E6CF2DAD}"/>
                  </a:ext>
                </a:extLst>
              </p14:cNvPr>
              <p14:cNvContentPartPr/>
              <p14:nvPr/>
            </p14:nvContentPartPr>
            <p14:xfrm>
              <a:off x="7210732" y="1028182"/>
              <a:ext cx="49680" cy="262080"/>
            </p14:xfrm>
          </p:contentPart>
        </mc:Choice>
        <mc:Fallback xmlns="">
          <p:pic>
            <p:nvPicPr>
              <p:cNvPr id="73" name="Ink 72">
                <a:extLst>
                  <a:ext uri="{FF2B5EF4-FFF2-40B4-BE49-F238E27FC236}">
                    <a16:creationId xmlns:a16="http://schemas.microsoft.com/office/drawing/2014/main" id="{12975CD9-D1CD-72EC-F87E-3771E6CF2DAD}"/>
                  </a:ext>
                </a:extLst>
              </p:cNvPr>
              <p:cNvPicPr/>
              <p:nvPr/>
            </p:nvPicPr>
            <p:blipFill>
              <a:blip r:embed="rId113"/>
              <a:stretch>
                <a:fillRect/>
              </a:stretch>
            </p:blipFill>
            <p:spPr>
              <a:xfrm>
                <a:off x="7201732" y="1019182"/>
                <a:ext cx="673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4" name="Ink 73">
                <a:extLst>
                  <a:ext uri="{FF2B5EF4-FFF2-40B4-BE49-F238E27FC236}">
                    <a16:creationId xmlns:a16="http://schemas.microsoft.com/office/drawing/2014/main" id="{384B13CF-0D15-DDF7-8F1B-9886D2553F3B}"/>
                  </a:ext>
                </a:extLst>
              </p14:cNvPr>
              <p14:cNvContentPartPr/>
              <p14:nvPr/>
            </p14:nvContentPartPr>
            <p14:xfrm>
              <a:off x="7235212" y="2074342"/>
              <a:ext cx="142560" cy="1317960"/>
            </p14:xfrm>
          </p:contentPart>
        </mc:Choice>
        <mc:Fallback xmlns="">
          <p:pic>
            <p:nvPicPr>
              <p:cNvPr id="74" name="Ink 73">
                <a:extLst>
                  <a:ext uri="{FF2B5EF4-FFF2-40B4-BE49-F238E27FC236}">
                    <a16:creationId xmlns:a16="http://schemas.microsoft.com/office/drawing/2014/main" id="{384B13CF-0D15-DDF7-8F1B-9886D2553F3B}"/>
                  </a:ext>
                </a:extLst>
              </p:cNvPr>
              <p:cNvPicPr/>
              <p:nvPr/>
            </p:nvPicPr>
            <p:blipFill>
              <a:blip r:embed="rId115"/>
              <a:stretch>
                <a:fillRect/>
              </a:stretch>
            </p:blipFill>
            <p:spPr>
              <a:xfrm>
                <a:off x="7226572" y="2065342"/>
                <a:ext cx="160200" cy="1335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5" name="Ink 74">
                <a:extLst>
                  <a:ext uri="{FF2B5EF4-FFF2-40B4-BE49-F238E27FC236}">
                    <a16:creationId xmlns:a16="http://schemas.microsoft.com/office/drawing/2014/main" id="{F552C9B0-8F96-6345-D0E9-84029B8D62F2}"/>
                  </a:ext>
                </a:extLst>
              </p14:cNvPr>
              <p14:cNvContentPartPr/>
              <p14:nvPr/>
            </p14:nvContentPartPr>
            <p14:xfrm>
              <a:off x="7420612" y="3909262"/>
              <a:ext cx="71640" cy="928080"/>
            </p14:xfrm>
          </p:contentPart>
        </mc:Choice>
        <mc:Fallback xmlns="">
          <p:pic>
            <p:nvPicPr>
              <p:cNvPr id="75" name="Ink 74">
                <a:extLst>
                  <a:ext uri="{FF2B5EF4-FFF2-40B4-BE49-F238E27FC236}">
                    <a16:creationId xmlns:a16="http://schemas.microsoft.com/office/drawing/2014/main" id="{F552C9B0-8F96-6345-D0E9-84029B8D62F2}"/>
                  </a:ext>
                </a:extLst>
              </p:cNvPr>
              <p:cNvPicPr/>
              <p:nvPr/>
            </p:nvPicPr>
            <p:blipFill>
              <a:blip r:embed="rId117"/>
              <a:stretch>
                <a:fillRect/>
              </a:stretch>
            </p:blipFill>
            <p:spPr>
              <a:xfrm>
                <a:off x="7411972" y="3900262"/>
                <a:ext cx="89280" cy="945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6" name="Ink 75">
                <a:extLst>
                  <a:ext uri="{FF2B5EF4-FFF2-40B4-BE49-F238E27FC236}">
                    <a16:creationId xmlns:a16="http://schemas.microsoft.com/office/drawing/2014/main" id="{D2757E42-0446-D2F8-F820-37A73CFC9EC9}"/>
                  </a:ext>
                </a:extLst>
              </p14:cNvPr>
              <p14:cNvContentPartPr/>
              <p14:nvPr/>
            </p14:nvContentPartPr>
            <p14:xfrm>
              <a:off x="1727212" y="822982"/>
              <a:ext cx="421560" cy="606960"/>
            </p14:xfrm>
          </p:contentPart>
        </mc:Choice>
        <mc:Fallback xmlns="">
          <p:pic>
            <p:nvPicPr>
              <p:cNvPr id="76" name="Ink 75">
                <a:extLst>
                  <a:ext uri="{FF2B5EF4-FFF2-40B4-BE49-F238E27FC236}">
                    <a16:creationId xmlns:a16="http://schemas.microsoft.com/office/drawing/2014/main" id="{D2757E42-0446-D2F8-F820-37A73CFC9EC9}"/>
                  </a:ext>
                </a:extLst>
              </p:cNvPr>
              <p:cNvPicPr/>
              <p:nvPr/>
            </p:nvPicPr>
            <p:blipFill>
              <a:blip r:embed="rId119"/>
              <a:stretch>
                <a:fillRect/>
              </a:stretch>
            </p:blipFill>
            <p:spPr>
              <a:xfrm>
                <a:off x="1718572" y="814342"/>
                <a:ext cx="439200" cy="624600"/>
              </a:xfrm>
              <a:prstGeom prst="rect">
                <a:avLst/>
              </a:prstGeom>
            </p:spPr>
          </p:pic>
        </mc:Fallback>
      </mc:AlternateContent>
      <p:grpSp>
        <p:nvGrpSpPr>
          <p:cNvPr id="81" name="Group 80">
            <a:extLst>
              <a:ext uri="{FF2B5EF4-FFF2-40B4-BE49-F238E27FC236}">
                <a16:creationId xmlns:a16="http://schemas.microsoft.com/office/drawing/2014/main" id="{55619A2E-B565-8DC0-BF6B-C3E5DB8C0382}"/>
              </a:ext>
            </a:extLst>
          </p:cNvPr>
          <p:cNvGrpSpPr/>
          <p:nvPr/>
        </p:nvGrpSpPr>
        <p:grpSpPr>
          <a:xfrm>
            <a:off x="2433172" y="799942"/>
            <a:ext cx="923040" cy="678600"/>
            <a:chOff x="2433172" y="799942"/>
            <a:chExt cx="923040" cy="678600"/>
          </a:xfrm>
        </p:grpSpPr>
        <mc:AlternateContent xmlns:mc="http://schemas.openxmlformats.org/markup-compatibility/2006" xmlns:p14="http://schemas.microsoft.com/office/powerpoint/2010/main">
          <mc:Choice Requires="p14">
            <p:contentPart p14:bwMode="auto" r:id="rId120">
              <p14:nvContentPartPr>
                <p14:cNvPr id="77" name="Ink 76">
                  <a:extLst>
                    <a:ext uri="{FF2B5EF4-FFF2-40B4-BE49-F238E27FC236}">
                      <a16:creationId xmlns:a16="http://schemas.microsoft.com/office/drawing/2014/main" id="{6A581564-B2D3-69F6-BCC6-C48E0C919387}"/>
                    </a:ext>
                  </a:extLst>
                </p14:cNvPr>
                <p14:cNvContentPartPr/>
                <p14:nvPr/>
              </p14:nvContentPartPr>
              <p14:xfrm>
                <a:off x="2433172" y="799942"/>
                <a:ext cx="376920" cy="343800"/>
              </p14:xfrm>
            </p:contentPart>
          </mc:Choice>
          <mc:Fallback xmlns="">
            <p:pic>
              <p:nvPicPr>
                <p:cNvPr id="77" name="Ink 76">
                  <a:extLst>
                    <a:ext uri="{FF2B5EF4-FFF2-40B4-BE49-F238E27FC236}">
                      <a16:creationId xmlns:a16="http://schemas.microsoft.com/office/drawing/2014/main" id="{6A581564-B2D3-69F6-BCC6-C48E0C919387}"/>
                    </a:ext>
                  </a:extLst>
                </p:cNvPr>
                <p:cNvPicPr/>
                <p:nvPr/>
              </p:nvPicPr>
              <p:blipFill>
                <a:blip r:embed="rId121"/>
                <a:stretch>
                  <a:fillRect/>
                </a:stretch>
              </p:blipFill>
              <p:spPr>
                <a:xfrm>
                  <a:off x="2424172" y="790942"/>
                  <a:ext cx="39456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8" name="Ink 77">
                  <a:extLst>
                    <a:ext uri="{FF2B5EF4-FFF2-40B4-BE49-F238E27FC236}">
                      <a16:creationId xmlns:a16="http://schemas.microsoft.com/office/drawing/2014/main" id="{B4720091-D885-2ECB-679D-2AA87F7FBA38}"/>
                    </a:ext>
                  </a:extLst>
                </p14:cNvPr>
                <p14:cNvContentPartPr/>
                <p14:nvPr/>
              </p14:nvContentPartPr>
              <p14:xfrm>
                <a:off x="2436052" y="1098382"/>
                <a:ext cx="346680" cy="300600"/>
              </p14:xfrm>
            </p:contentPart>
          </mc:Choice>
          <mc:Fallback xmlns="">
            <p:pic>
              <p:nvPicPr>
                <p:cNvPr id="78" name="Ink 77">
                  <a:extLst>
                    <a:ext uri="{FF2B5EF4-FFF2-40B4-BE49-F238E27FC236}">
                      <a16:creationId xmlns:a16="http://schemas.microsoft.com/office/drawing/2014/main" id="{B4720091-D885-2ECB-679D-2AA87F7FBA38}"/>
                    </a:ext>
                  </a:extLst>
                </p:cNvPr>
                <p:cNvPicPr/>
                <p:nvPr/>
              </p:nvPicPr>
              <p:blipFill>
                <a:blip r:embed="rId123"/>
                <a:stretch>
                  <a:fillRect/>
                </a:stretch>
              </p:blipFill>
              <p:spPr>
                <a:xfrm>
                  <a:off x="2427052" y="1089382"/>
                  <a:ext cx="3643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9" name="Ink 78">
                  <a:extLst>
                    <a:ext uri="{FF2B5EF4-FFF2-40B4-BE49-F238E27FC236}">
                      <a16:creationId xmlns:a16="http://schemas.microsoft.com/office/drawing/2014/main" id="{89602622-71EE-4B6D-6FCA-F36C3E13A950}"/>
                    </a:ext>
                  </a:extLst>
                </p14:cNvPr>
                <p14:cNvContentPartPr/>
                <p14:nvPr/>
              </p14:nvContentPartPr>
              <p14:xfrm>
                <a:off x="3026092" y="816142"/>
                <a:ext cx="330120" cy="356760"/>
              </p14:xfrm>
            </p:contentPart>
          </mc:Choice>
          <mc:Fallback xmlns="">
            <p:pic>
              <p:nvPicPr>
                <p:cNvPr id="79" name="Ink 78">
                  <a:extLst>
                    <a:ext uri="{FF2B5EF4-FFF2-40B4-BE49-F238E27FC236}">
                      <a16:creationId xmlns:a16="http://schemas.microsoft.com/office/drawing/2014/main" id="{89602622-71EE-4B6D-6FCA-F36C3E13A950}"/>
                    </a:ext>
                  </a:extLst>
                </p:cNvPr>
                <p:cNvPicPr/>
                <p:nvPr/>
              </p:nvPicPr>
              <p:blipFill>
                <a:blip r:embed="rId125"/>
                <a:stretch>
                  <a:fillRect/>
                </a:stretch>
              </p:blipFill>
              <p:spPr>
                <a:xfrm>
                  <a:off x="3017452" y="807142"/>
                  <a:ext cx="34776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0" name="Ink 79">
                  <a:extLst>
                    <a:ext uri="{FF2B5EF4-FFF2-40B4-BE49-F238E27FC236}">
                      <a16:creationId xmlns:a16="http://schemas.microsoft.com/office/drawing/2014/main" id="{37926362-57A5-2594-6C37-371913831145}"/>
                    </a:ext>
                  </a:extLst>
                </p14:cNvPr>
                <p14:cNvContentPartPr/>
                <p14:nvPr/>
              </p14:nvContentPartPr>
              <p14:xfrm>
                <a:off x="3037252" y="1196302"/>
                <a:ext cx="284400" cy="282240"/>
              </p14:xfrm>
            </p:contentPart>
          </mc:Choice>
          <mc:Fallback xmlns="">
            <p:pic>
              <p:nvPicPr>
                <p:cNvPr id="80" name="Ink 79">
                  <a:extLst>
                    <a:ext uri="{FF2B5EF4-FFF2-40B4-BE49-F238E27FC236}">
                      <a16:creationId xmlns:a16="http://schemas.microsoft.com/office/drawing/2014/main" id="{37926362-57A5-2594-6C37-371913831145}"/>
                    </a:ext>
                  </a:extLst>
                </p:cNvPr>
                <p:cNvPicPr/>
                <p:nvPr/>
              </p:nvPicPr>
              <p:blipFill>
                <a:blip r:embed="rId127"/>
                <a:stretch>
                  <a:fillRect/>
                </a:stretch>
              </p:blipFill>
              <p:spPr>
                <a:xfrm>
                  <a:off x="3028252" y="1187302"/>
                  <a:ext cx="302040" cy="299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B569D386-DE3F-B900-A9DE-518767C29714}"/>
                  </a:ext>
                </a:extLst>
              </p14:cNvPr>
              <p14:cNvContentPartPr/>
              <p14:nvPr/>
            </p14:nvContentPartPr>
            <p14:xfrm>
              <a:off x="2696692" y="4255222"/>
              <a:ext cx="2174400" cy="1137240"/>
            </p14:xfrm>
          </p:contentPart>
        </mc:Choice>
        <mc:Fallback xmlns="">
          <p:pic>
            <p:nvPicPr>
              <p:cNvPr id="84" name="Ink 83">
                <a:extLst>
                  <a:ext uri="{FF2B5EF4-FFF2-40B4-BE49-F238E27FC236}">
                    <a16:creationId xmlns:a16="http://schemas.microsoft.com/office/drawing/2014/main" id="{B569D386-DE3F-B900-A9DE-518767C29714}"/>
                  </a:ext>
                </a:extLst>
              </p:cNvPr>
              <p:cNvPicPr/>
              <p:nvPr/>
            </p:nvPicPr>
            <p:blipFill>
              <a:blip r:embed="rId129"/>
              <a:stretch>
                <a:fillRect/>
              </a:stretch>
            </p:blipFill>
            <p:spPr>
              <a:xfrm>
                <a:off x="2688052" y="4246222"/>
                <a:ext cx="2192040" cy="1154880"/>
              </a:xfrm>
              <a:prstGeom prst="rect">
                <a:avLst/>
              </a:prstGeom>
            </p:spPr>
          </p:pic>
        </mc:Fallback>
      </mc:AlternateContent>
      <p:grpSp>
        <p:nvGrpSpPr>
          <p:cNvPr id="94" name="Group 93">
            <a:extLst>
              <a:ext uri="{FF2B5EF4-FFF2-40B4-BE49-F238E27FC236}">
                <a16:creationId xmlns:a16="http://schemas.microsoft.com/office/drawing/2014/main" id="{2F97600D-37BD-5727-18D8-8B141575024B}"/>
              </a:ext>
            </a:extLst>
          </p:cNvPr>
          <p:cNvGrpSpPr/>
          <p:nvPr/>
        </p:nvGrpSpPr>
        <p:grpSpPr>
          <a:xfrm>
            <a:off x="2602732" y="1794262"/>
            <a:ext cx="1964520" cy="733680"/>
            <a:chOff x="2602732" y="1794262"/>
            <a:chExt cx="1964520" cy="733680"/>
          </a:xfrm>
        </p:grpSpPr>
        <mc:AlternateContent xmlns:mc="http://schemas.openxmlformats.org/markup-compatibility/2006" xmlns:p14="http://schemas.microsoft.com/office/powerpoint/2010/main">
          <mc:Choice Requires="p14">
            <p:contentPart p14:bwMode="auto" r:id="rId130">
              <p14:nvContentPartPr>
                <p14:cNvPr id="82" name="Ink 81">
                  <a:extLst>
                    <a:ext uri="{FF2B5EF4-FFF2-40B4-BE49-F238E27FC236}">
                      <a16:creationId xmlns:a16="http://schemas.microsoft.com/office/drawing/2014/main" id="{E33275BF-EC73-038A-6B2C-305FD4CBA9CD}"/>
                    </a:ext>
                  </a:extLst>
                </p14:cNvPr>
                <p14:cNvContentPartPr/>
                <p14:nvPr/>
              </p14:nvContentPartPr>
              <p14:xfrm>
                <a:off x="2602732" y="1794262"/>
                <a:ext cx="1964520" cy="733680"/>
              </p14:xfrm>
            </p:contentPart>
          </mc:Choice>
          <mc:Fallback xmlns="">
            <p:pic>
              <p:nvPicPr>
                <p:cNvPr id="82" name="Ink 81">
                  <a:extLst>
                    <a:ext uri="{FF2B5EF4-FFF2-40B4-BE49-F238E27FC236}">
                      <a16:creationId xmlns:a16="http://schemas.microsoft.com/office/drawing/2014/main" id="{E33275BF-EC73-038A-6B2C-305FD4CBA9CD}"/>
                    </a:ext>
                  </a:extLst>
                </p:cNvPr>
                <p:cNvPicPr/>
                <p:nvPr/>
              </p:nvPicPr>
              <p:blipFill>
                <a:blip r:embed="rId131"/>
                <a:stretch>
                  <a:fillRect/>
                </a:stretch>
              </p:blipFill>
              <p:spPr>
                <a:xfrm>
                  <a:off x="2593732" y="1785622"/>
                  <a:ext cx="1982160" cy="7513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5" name="Ink 84">
                  <a:extLst>
                    <a:ext uri="{FF2B5EF4-FFF2-40B4-BE49-F238E27FC236}">
                      <a16:creationId xmlns:a16="http://schemas.microsoft.com/office/drawing/2014/main" id="{23414222-B839-BD5B-044B-A98E6A71E355}"/>
                    </a:ext>
                  </a:extLst>
                </p14:cNvPr>
                <p14:cNvContentPartPr/>
                <p14:nvPr/>
              </p14:nvContentPartPr>
              <p14:xfrm>
                <a:off x="3441892" y="2007742"/>
                <a:ext cx="129240" cy="480960"/>
              </p14:xfrm>
            </p:contentPart>
          </mc:Choice>
          <mc:Fallback xmlns="">
            <p:pic>
              <p:nvPicPr>
                <p:cNvPr id="85" name="Ink 84">
                  <a:extLst>
                    <a:ext uri="{FF2B5EF4-FFF2-40B4-BE49-F238E27FC236}">
                      <a16:creationId xmlns:a16="http://schemas.microsoft.com/office/drawing/2014/main" id="{23414222-B839-BD5B-044B-A98E6A71E355}"/>
                    </a:ext>
                  </a:extLst>
                </p:cNvPr>
                <p:cNvPicPr/>
                <p:nvPr/>
              </p:nvPicPr>
              <p:blipFill>
                <a:blip r:embed="rId133"/>
                <a:stretch>
                  <a:fillRect/>
                </a:stretch>
              </p:blipFill>
              <p:spPr>
                <a:xfrm>
                  <a:off x="3432892" y="1999102"/>
                  <a:ext cx="14688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6" name="Ink 85">
                  <a:extLst>
                    <a:ext uri="{FF2B5EF4-FFF2-40B4-BE49-F238E27FC236}">
                      <a16:creationId xmlns:a16="http://schemas.microsoft.com/office/drawing/2014/main" id="{471827EE-7714-1E8B-7479-C86035979E5C}"/>
                    </a:ext>
                  </a:extLst>
                </p14:cNvPr>
                <p14:cNvContentPartPr/>
                <p14:nvPr/>
              </p14:nvContentPartPr>
              <p14:xfrm>
                <a:off x="3399772" y="2160742"/>
                <a:ext cx="331920" cy="257400"/>
              </p14:xfrm>
            </p:contentPart>
          </mc:Choice>
          <mc:Fallback xmlns="">
            <p:pic>
              <p:nvPicPr>
                <p:cNvPr id="86" name="Ink 85">
                  <a:extLst>
                    <a:ext uri="{FF2B5EF4-FFF2-40B4-BE49-F238E27FC236}">
                      <a16:creationId xmlns:a16="http://schemas.microsoft.com/office/drawing/2014/main" id="{471827EE-7714-1E8B-7479-C86035979E5C}"/>
                    </a:ext>
                  </a:extLst>
                </p:cNvPr>
                <p:cNvPicPr/>
                <p:nvPr/>
              </p:nvPicPr>
              <p:blipFill>
                <a:blip r:embed="rId135"/>
                <a:stretch>
                  <a:fillRect/>
                </a:stretch>
              </p:blipFill>
              <p:spPr>
                <a:xfrm>
                  <a:off x="3390772" y="2152102"/>
                  <a:ext cx="349560" cy="275040"/>
                </a:xfrm>
                <a:prstGeom prst="rect">
                  <a:avLst/>
                </a:prstGeom>
              </p:spPr>
            </p:pic>
          </mc:Fallback>
        </mc:AlternateContent>
      </p:grpSp>
      <p:grpSp>
        <p:nvGrpSpPr>
          <p:cNvPr id="93" name="Group 92">
            <a:extLst>
              <a:ext uri="{FF2B5EF4-FFF2-40B4-BE49-F238E27FC236}">
                <a16:creationId xmlns:a16="http://schemas.microsoft.com/office/drawing/2014/main" id="{B6B83D50-92D6-4CA9-6371-436B98E4117A}"/>
              </a:ext>
            </a:extLst>
          </p:cNvPr>
          <p:cNvGrpSpPr/>
          <p:nvPr/>
        </p:nvGrpSpPr>
        <p:grpSpPr>
          <a:xfrm>
            <a:off x="2472052" y="2979382"/>
            <a:ext cx="2208960" cy="706680"/>
            <a:chOff x="2472052" y="2979382"/>
            <a:chExt cx="2208960" cy="706680"/>
          </a:xfrm>
        </p:grpSpPr>
        <mc:AlternateContent xmlns:mc="http://schemas.openxmlformats.org/markup-compatibility/2006" xmlns:p14="http://schemas.microsoft.com/office/powerpoint/2010/main">
          <mc:Choice Requires="p14">
            <p:contentPart p14:bwMode="auto" r:id="rId136">
              <p14:nvContentPartPr>
                <p14:cNvPr id="83" name="Ink 82">
                  <a:extLst>
                    <a:ext uri="{FF2B5EF4-FFF2-40B4-BE49-F238E27FC236}">
                      <a16:creationId xmlns:a16="http://schemas.microsoft.com/office/drawing/2014/main" id="{4D3F6393-32A2-6F31-8237-775E0C9E89DA}"/>
                    </a:ext>
                  </a:extLst>
                </p14:cNvPr>
                <p14:cNvContentPartPr/>
                <p14:nvPr/>
              </p14:nvContentPartPr>
              <p14:xfrm>
                <a:off x="2472052" y="2979382"/>
                <a:ext cx="2208960" cy="706680"/>
              </p14:xfrm>
            </p:contentPart>
          </mc:Choice>
          <mc:Fallback xmlns="">
            <p:pic>
              <p:nvPicPr>
                <p:cNvPr id="83" name="Ink 82">
                  <a:extLst>
                    <a:ext uri="{FF2B5EF4-FFF2-40B4-BE49-F238E27FC236}">
                      <a16:creationId xmlns:a16="http://schemas.microsoft.com/office/drawing/2014/main" id="{4D3F6393-32A2-6F31-8237-775E0C9E89DA}"/>
                    </a:ext>
                  </a:extLst>
                </p:cNvPr>
                <p:cNvPicPr/>
                <p:nvPr/>
              </p:nvPicPr>
              <p:blipFill>
                <a:blip r:embed="rId137"/>
                <a:stretch>
                  <a:fillRect/>
                </a:stretch>
              </p:blipFill>
              <p:spPr>
                <a:xfrm>
                  <a:off x="2463412" y="2970382"/>
                  <a:ext cx="2226600" cy="7243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7" name="Ink 86">
                  <a:extLst>
                    <a:ext uri="{FF2B5EF4-FFF2-40B4-BE49-F238E27FC236}">
                      <a16:creationId xmlns:a16="http://schemas.microsoft.com/office/drawing/2014/main" id="{ECAC31ED-2314-F7F1-46A9-E57555EEC166}"/>
                    </a:ext>
                  </a:extLst>
                </p14:cNvPr>
                <p14:cNvContentPartPr/>
                <p14:nvPr/>
              </p14:nvContentPartPr>
              <p14:xfrm>
                <a:off x="3527932" y="3113662"/>
                <a:ext cx="136080" cy="389520"/>
              </p14:xfrm>
            </p:contentPart>
          </mc:Choice>
          <mc:Fallback xmlns="">
            <p:pic>
              <p:nvPicPr>
                <p:cNvPr id="87" name="Ink 86">
                  <a:extLst>
                    <a:ext uri="{FF2B5EF4-FFF2-40B4-BE49-F238E27FC236}">
                      <a16:creationId xmlns:a16="http://schemas.microsoft.com/office/drawing/2014/main" id="{ECAC31ED-2314-F7F1-46A9-E57555EEC166}"/>
                    </a:ext>
                  </a:extLst>
                </p:cNvPr>
                <p:cNvPicPr/>
                <p:nvPr/>
              </p:nvPicPr>
              <p:blipFill>
                <a:blip r:embed="rId139"/>
                <a:stretch>
                  <a:fillRect/>
                </a:stretch>
              </p:blipFill>
              <p:spPr>
                <a:xfrm>
                  <a:off x="3518932" y="3104662"/>
                  <a:ext cx="15372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8" name="Ink 87">
                  <a:extLst>
                    <a:ext uri="{FF2B5EF4-FFF2-40B4-BE49-F238E27FC236}">
                      <a16:creationId xmlns:a16="http://schemas.microsoft.com/office/drawing/2014/main" id="{0BFFD68B-B6BE-87C4-89BF-E3C27450C3C2}"/>
                    </a:ext>
                  </a:extLst>
                </p14:cNvPr>
                <p14:cNvContentPartPr/>
                <p14:nvPr/>
              </p14:nvContentPartPr>
              <p14:xfrm>
                <a:off x="3528652" y="3326422"/>
                <a:ext cx="114480" cy="86040"/>
              </p14:xfrm>
            </p:contentPart>
          </mc:Choice>
          <mc:Fallback xmlns="">
            <p:pic>
              <p:nvPicPr>
                <p:cNvPr id="88" name="Ink 87">
                  <a:extLst>
                    <a:ext uri="{FF2B5EF4-FFF2-40B4-BE49-F238E27FC236}">
                      <a16:creationId xmlns:a16="http://schemas.microsoft.com/office/drawing/2014/main" id="{0BFFD68B-B6BE-87C4-89BF-E3C27450C3C2}"/>
                    </a:ext>
                  </a:extLst>
                </p:cNvPr>
                <p:cNvPicPr/>
                <p:nvPr/>
              </p:nvPicPr>
              <p:blipFill>
                <a:blip r:embed="rId141"/>
                <a:stretch>
                  <a:fillRect/>
                </a:stretch>
              </p:blipFill>
              <p:spPr>
                <a:xfrm>
                  <a:off x="3519652" y="3317782"/>
                  <a:ext cx="1321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9" name="Ink 88">
                  <a:extLst>
                    <a:ext uri="{FF2B5EF4-FFF2-40B4-BE49-F238E27FC236}">
                      <a16:creationId xmlns:a16="http://schemas.microsoft.com/office/drawing/2014/main" id="{11389926-4A6F-20C6-9BC4-30AD4932B3B3}"/>
                    </a:ext>
                  </a:extLst>
                </p14:cNvPr>
                <p14:cNvContentPartPr/>
                <p14:nvPr/>
              </p14:nvContentPartPr>
              <p14:xfrm>
                <a:off x="3737092" y="3246862"/>
                <a:ext cx="197640" cy="218880"/>
              </p14:xfrm>
            </p:contentPart>
          </mc:Choice>
          <mc:Fallback xmlns="">
            <p:pic>
              <p:nvPicPr>
                <p:cNvPr id="89" name="Ink 88">
                  <a:extLst>
                    <a:ext uri="{FF2B5EF4-FFF2-40B4-BE49-F238E27FC236}">
                      <a16:creationId xmlns:a16="http://schemas.microsoft.com/office/drawing/2014/main" id="{11389926-4A6F-20C6-9BC4-30AD4932B3B3}"/>
                    </a:ext>
                  </a:extLst>
                </p:cNvPr>
                <p:cNvPicPr/>
                <p:nvPr/>
              </p:nvPicPr>
              <p:blipFill>
                <a:blip r:embed="rId143"/>
                <a:stretch>
                  <a:fillRect/>
                </a:stretch>
              </p:blipFill>
              <p:spPr>
                <a:xfrm>
                  <a:off x="3728452" y="3238222"/>
                  <a:ext cx="215280" cy="236520"/>
                </a:xfrm>
                <a:prstGeom prst="rect">
                  <a:avLst/>
                </a:prstGeom>
              </p:spPr>
            </p:pic>
          </mc:Fallback>
        </mc:AlternateContent>
      </p:grpSp>
      <p:grpSp>
        <p:nvGrpSpPr>
          <p:cNvPr id="92" name="Group 91">
            <a:extLst>
              <a:ext uri="{FF2B5EF4-FFF2-40B4-BE49-F238E27FC236}">
                <a16:creationId xmlns:a16="http://schemas.microsoft.com/office/drawing/2014/main" id="{94DCA7FD-6AC5-13D8-6BC5-60C85508BF2A}"/>
              </a:ext>
            </a:extLst>
          </p:cNvPr>
          <p:cNvGrpSpPr/>
          <p:nvPr/>
        </p:nvGrpSpPr>
        <p:grpSpPr>
          <a:xfrm>
            <a:off x="3579412" y="4623502"/>
            <a:ext cx="479160" cy="423000"/>
            <a:chOff x="3579412" y="4623502"/>
            <a:chExt cx="479160" cy="423000"/>
          </a:xfrm>
        </p:grpSpPr>
        <mc:AlternateContent xmlns:mc="http://schemas.openxmlformats.org/markup-compatibility/2006" xmlns:p14="http://schemas.microsoft.com/office/powerpoint/2010/main">
          <mc:Choice Requires="p14">
            <p:contentPart p14:bwMode="auto" r:id="rId144">
              <p14:nvContentPartPr>
                <p14:cNvPr id="90" name="Ink 89">
                  <a:extLst>
                    <a:ext uri="{FF2B5EF4-FFF2-40B4-BE49-F238E27FC236}">
                      <a16:creationId xmlns:a16="http://schemas.microsoft.com/office/drawing/2014/main" id="{698AE22A-5B47-DED2-9570-12BEAC0DECEF}"/>
                    </a:ext>
                  </a:extLst>
                </p14:cNvPr>
                <p14:cNvContentPartPr/>
                <p14:nvPr/>
              </p14:nvContentPartPr>
              <p14:xfrm>
                <a:off x="3579412" y="4623502"/>
                <a:ext cx="138960" cy="423000"/>
              </p14:xfrm>
            </p:contentPart>
          </mc:Choice>
          <mc:Fallback xmlns="">
            <p:pic>
              <p:nvPicPr>
                <p:cNvPr id="90" name="Ink 89">
                  <a:extLst>
                    <a:ext uri="{FF2B5EF4-FFF2-40B4-BE49-F238E27FC236}">
                      <a16:creationId xmlns:a16="http://schemas.microsoft.com/office/drawing/2014/main" id="{698AE22A-5B47-DED2-9570-12BEAC0DECEF}"/>
                    </a:ext>
                  </a:extLst>
                </p:cNvPr>
                <p:cNvPicPr/>
                <p:nvPr/>
              </p:nvPicPr>
              <p:blipFill>
                <a:blip r:embed="rId145"/>
                <a:stretch>
                  <a:fillRect/>
                </a:stretch>
              </p:blipFill>
              <p:spPr>
                <a:xfrm>
                  <a:off x="3570412" y="4614502"/>
                  <a:ext cx="15660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Ink 90">
                  <a:extLst>
                    <a:ext uri="{FF2B5EF4-FFF2-40B4-BE49-F238E27FC236}">
                      <a16:creationId xmlns:a16="http://schemas.microsoft.com/office/drawing/2014/main" id="{29479CD5-F564-FB91-534E-0DF4F5E0BD6A}"/>
                    </a:ext>
                  </a:extLst>
                </p14:cNvPr>
                <p14:cNvContentPartPr/>
                <p14:nvPr/>
              </p14:nvContentPartPr>
              <p14:xfrm>
                <a:off x="3614332" y="4756702"/>
                <a:ext cx="444240" cy="224640"/>
              </p14:xfrm>
            </p:contentPart>
          </mc:Choice>
          <mc:Fallback xmlns="">
            <p:pic>
              <p:nvPicPr>
                <p:cNvPr id="91" name="Ink 90">
                  <a:extLst>
                    <a:ext uri="{FF2B5EF4-FFF2-40B4-BE49-F238E27FC236}">
                      <a16:creationId xmlns:a16="http://schemas.microsoft.com/office/drawing/2014/main" id="{29479CD5-F564-FB91-534E-0DF4F5E0BD6A}"/>
                    </a:ext>
                  </a:extLst>
                </p:cNvPr>
                <p:cNvPicPr/>
                <p:nvPr/>
              </p:nvPicPr>
              <p:blipFill>
                <a:blip r:embed="rId147"/>
                <a:stretch>
                  <a:fillRect/>
                </a:stretch>
              </p:blipFill>
              <p:spPr>
                <a:xfrm>
                  <a:off x="3605692" y="4748062"/>
                  <a:ext cx="461880" cy="242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8">
            <p14:nvContentPartPr>
              <p14:cNvPr id="95" name="Ink 94">
                <a:extLst>
                  <a:ext uri="{FF2B5EF4-FFF2-40B4-BE49-F238E27FC236}">
                    <a16:creationId xmlns:a16="http://schemas.microsoft.com/office/drawing/2014/main" id="{52A235F8-378F-3C59-A4AC-33EECAC6B0D2}"/>
                  </a:ext>
                </a:extLst>
              </p14:cNvPr>
              <p14:cNvContentPartPr/>
              <p14:nvPr/>
            </p14:nvContentPartPr>
            <p14:xfrm>
              <a:off x="5288692" y="4169182"/>
              <a:ext cx="1974240" cy="367560"/>
            </p14:xfrm>
          </p:contentPart>
        </mc:Choice>
        <mc:Fallback xmlns="">
          <p:pic>
            <p:nvPicPr>
              <p:cNvPr id="95" name="Ink 94">
                <a:extLst>
                  <a:ext uri="{FF2B5EF4-FFF2-40B4-BE49-F238E27FC236}">
                    <a16:creationId xmlns:a16="http://schemas.microsoft.com/office/drawing/2014/main" id="{52A235F8-378F-3C59-A4AC-33EECAC6B0D2}"/>
                  </a:ext>
                </a:extLst>
              </p:cNvPr>
              <p:cNvPicPr/>
              <p:nvPr/>
            </p:nvPicPr>
            <p:blipFill>
              <a:blip r:embed="rId149"/>
              <a:stretch>
                <a:fillRect/>
              </a:stretch>
            </p:blipFill>
            <p:spPr>
              <a:xfrm>
                <a:off x="5280052" y="4160542"/>
                <a:ext cx="199188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6" name="Ink 95">
                <a:extLst>
                  <a:ext uri="{FF2B5EF4-FFF2-40B4-BE49-F238E27FC236}">
                    <a16:creationId xmlns:a16="http://schemas.microsoft.com/office/drawing/2014/main" id="{44AB2714-639D-BC3C-AC62-45C2277AF97A}"/>
                  </a:ext>
                </a:extLst>
              </p14:cNvPr>
              <p14:cNvContentPartPr/>
              <p14:nvPr/>
            </p14:nvContentPartPr>
            <p14:xfrm>
              <a:off x="5007532" y="2772382"/>
              <a:ext cx="1483920" cy="234720"/>
            </p14:xfrm>
          </p:contentPart>
        </mc:Choice>
        <mc:Fallback xmlns="">
          <p:pic>
            <p:nvPicPr>
              <p:cNvPr id="96" name="Ink 95">
                <a:extLst>
                  <a:ext uri="{FF2B5EF4-FFF2-40B4-BE49-F238E27FC236}">
                    <a16:creationId xmlns:a16="http://schemas.microsoft.com/office/drawing/2014/main" id="{44AB2714-639D-BC3C-AC62-45C2277AF97A}"/>
                  </a:ext>
                </a:extLst>
              </p:cNvPr>
              <p:cNvPicPr/>
              <p:nvPr/>
            </p:nvPicPr>
            <p:blipFill>
              <a:blip r:embed="rId151"/>
              <a:stretch>
                <a:fillRect/>
              </a:stretch>
            </p:blipFill>
            <p:spPr>
              <a:xfrm>
                <a:off x="4998532" y="2763742"/>
                <a:ext cx="15015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7" name="Ink 96">
                <a:extLst>
                  <a:ext uri="{FF2B5EF4-FFF2-40B4-BE49-F238E27FC236}">
                    <a16:creationId xmlns:a16="http://schemas.microsoft.com/office/drawing/2014/main" id="{43288498-32FE-063C-4B19-952F9ECF8BFA}"/>
                  </a:ext>
                </a:extLst>
              </p14:cNvPr>
              <p14:cNvContentPartPr/>
              <p14:nvPr/>
            </p14:nvContentPartPr>
            <p14:xfrm>
              <a:off x="5086012" y="1859782"/>
              <a:ext cx="1672920" cy="178200"/>
            </p14:xfrm>
          </p:contentPart>
        </mc:Choice>
        <mc:Fallback xmlns="">
          <p:pic>
            <p:nvPicPr>
              <p:cNvPr id="97" name="Ink 96">
                <a:extLst>
                  <a:ext uri="{FF2B5EF4-FFF2-40B4-BE49-F238E27FC236}">
                    <a16:creationId xmlns:a16="http://schemas.microsoft.com/office/drawing/2014/main" id="{43288498-32FE-063C-4B19-952F9ECF8BFA}"/>
                  </a:ext>
                </a:extLst>
              </p:cNvPr>
              <p:cNvPicPr/>
              <p:nvPr/>
            </p:nvPicPr>
            <p:blipFill>
              <a:blip r:embed="rId153"/>
              <a:stretch>
                <a:fillRect/>
              </a:stretch>
            </p:blipFill>
            <p:spPr>
              <a:xfrm>
                <a:off x="5077012" y="1850782"/>
                <a:ext cx="1690560" cy="195840"/>
              </a:xfrm>
              <a:prstGeom prst="rect">
                <a:avLst/>
              </a:prstGeom>
            </p:spPr>
          </p:pic>
        </mc:Fallback>
      </mc:AlternateContent>
    </p:spTree>
    <p:extLst>
      <p:ext uri="{BB962C8B-B14F-4D97-AF65-F5344CB8AC3E}">
        <p14:creationId xmlns:p14="http://schemas.microsoft.com/office/powerpoint/2010/main" val="23958556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1" name="Google Shape;1811;p102"/>
          <p:cNvSpPr txBox="1"/>
          <p:nvPr/>
        </p:nvSpPr>
        <p:spPr>
          <a:xfrm>
            <a:off x="191294" y="889843"/>
            <a:ext cx="11806237" cy="507831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Create the Dev space in BAS tool</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Open the bas tool and open folder to choose projects folder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have to open terminal and login to </a:t>
            </a:r>
            <a:r>
              <a:rPr lang="en-US" sz="1800" dirty="0" err="1">
                <a:solidFill>
                  <a:schemeClr val="dk1"/>
                </a:solidFill>
                <a:latin typeface="Calibri"/>
                <a:ea typeface="Calibri"/>
                <a:cs typeface="Calibri"/>
                <a:sym typeface="Calibri"/>
              </a:rPr>
              <a:t>btp</a:t>
            </a:r>
            <a:r>
              <a:rPr lang="en-US" sz="1800" dirty="0">
                <a:solidFill>
                  <a:schemeClr val="dk1"/>
                </a:solidFill>
                <a:latin typeface="Calibri"/>
                <a:ea typeface="Calibri"/>
                <a:cs typeface="Calibri"/>
                <a:sym typeface="Calibri"/>
              </a:rPr>
              <a:t> a/c </a:t>
            </a:r>
            <a:r>
              <a:rPr lang="en-US" sz="1800" dirty="0" err="1">
                <a:solidFill>
                  <a:schemeClr val="dk1"/>
                </a:solidFill>
                <a:latin typeface="Calibri"/>
                <a:ea typeface="Calibri"/>
                <a:cs typeface="Calibri"/>
                <a:sym typeface="Calibri"/>
              </a:rPr>
              <a:t>cf</a:t>
            </a:r>
            <a:r>
              <a:rPr lang="en-US" sz="1800" dirty="0">
                <a:solidFill>
                  <a:schemeClr val="dk1"/>
                </a:solidFill>
                <a:latin typeface="Calibri"/>
                <a:ea typeface="Calibri"/>
                <a:cs typeface="Calibri"/>
                <a:sym typeface="Calibri"/>
              </a:rPr>
              <a:t> login -a https://api.cf.us10-001.hana.ondemand.com --</a:t>
            </a:r>
            <a:r>
              <a:rPr lang="en-US" sz="1800" dirty="0" err="1">
                <a:solidFill>
                  <a:schemeClr val="dk1"/>
                </a:solidFill>
                <a:latin typeface="Calibri"/>
                <a:ea typeface="Calibri"/>
                <a:cs typeface="Calibri"/>
                <a:sym typeface="Calibri"/>
              </a:rPr>
              <a:t>sso</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Press F1 and choose open application generator to generate Fiori app of template: List Report Template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Select the system as AOC and choose our service binding name for processor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Provide app details, deployment details (</a:t>
            </a:r>
            <a:r>
              <a:rPr lang="en-US" sz="1800" dirty="0" err="1">
                <a:solidFill>
                  <a:schemeClr val="dk1"/>
                </a:solidFill>
                <a:latin typeface="Calibri"/>
                <a:ea typeface="Calibri"/>
                <a:cs typeface="Calibri"/>
                <a:sym typeface="Calibri"/>
              </a:rPr>
              <a:t>btp</a:t>
            </a:r>
            <a:r>
              <a:rPr lang="en-US" sz="1800" dirty="0">
                <a:solidFill>
                  <a:schemeClr val="dk1"/>
                </a:solidFill>
                <a:latin typeface="Calibri"/>
                <a:ea typeface="Calibri"/>
                <a:cs typeface="Calibri"/>
                <a:sym typeface="Calibri"/>
              </a:rPr>
              <a:t>), launchpad details and create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Right click on </a:t>
            </a:r>
            <a:r>
              <a:rPr lang="en-US" sz="1800" dirty="0" err="1">
                <a:solidFill>
                  <a:schemeClr val="dk1"/>
                </a:solidFill>
                <a:latin typeface="Calibri"/>
                <a:ea typeface="Calibri"/>
                <a:cs typeface="Calibri"/>
                <a:sym typeface="Calibri"/>
              </a:rPr>
              <a:t>mta.yml</a:t>
            </a:r>
            <a:r>
              <a:rPr lang="en-US" sz="1800" dirty="0">
                <a:solidFill>
                  <a:schemeClr val="dk1"/>
                </a:solidFill>
                <a:latin typeface="Calibri"/>
                <a:ea typeface="Calibri"/>
                <a:cs typeface="Calibri"/>
                <a:sym typeface="Calibri"/>
              </a:rPr>
              <a:t> and build MTA </a:t>
            </a:r>
            <a:r>
              <a:rPr lang="en-US" sz="1800" dirty="0" err="1">
                <a:solidFill>
                  <a:schemeClr val="dk1"/>
                </a:solidFill>
                <a:latin typeface="Calibri"/>
                <a:ea typeface="Calibri"/>
                <a:cs typeface="Calibri"/>
                <a:sym typeface="Calibri"/>
              </a:rPr>
              <a:t>archieve</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Choose F1, open application info and select deploy</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Assign the roles of our Launchpad service to our user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Open SAP Build </a:t>
            </a:r>
            <a:r>
              <a:rPr lang="en-US" sz="1800" dirty="0" err="1">
                <a:solidFill>
                  <a:schemeClr val="dk1"/>
                </a:solidFill>
                <a:latin typeface="Calibri"/>
                <a:ea typeface="Calibri"/>
                <a:cs typeface="Calibri"/>
                <a:sym typeface="Calibri"/>
              </a:rPr>
              <a:t>workzone</a:t>
            </a:r>
            <a:r>
              <a:rPr lang="en-US" sz="1800" dirty="0">
                <a:solidFill>
                  <a:schemeClr val="dk1"/>
                </a:solidFill>
                <a:latin typeface="Calibri"/>
                <a:ea typeface="Calibri"/>
                <a:cs typeface="Calibri"/>
                <a:sym typeface="Calibri"/>
              </a:rPr>
              <a:t> and create a site with name </a:t>
            </a:r>
            <a:r>
              <a:rPr lang="en-US" sz="1800" dirty="0" err="1">
                <a:solidFill>
                  <a:schemeClr val="dk1"/>
                </a:solidFill>
                <a:latin typeface="Calibri"/>
                <a:ea typeface="Calibri"/>
                <a:cs typeface="Calibri"/>
                <a:sym typeface="Calibri"/>
              </a:rPr>
              <a:t>mylaunchpad</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Go to channel manager and refresh the apps which are stored in html5-repository</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Go to content manager and choose content explorer and pull the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Create a catalog and a group and add our app to them</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Go to everyone role and assign the app to the role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Open the site to test our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Repeat the same steps if there is a change in the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need to create a </a:t>
            </a:r>
            <a:r>
              <a:rPr lang="en-US" sz="1800" dirty="0" err="1">
                <a:solidFill>
                  <a:schemeClr val="dk1"/>
                </a:solidFill>
                <a:latin typeface="Calibri"/>
                <a:ea typeface="Calibri"/>
                <a:cs typeface="Calibri"/>
                <a:sym typeface="Calibri"/>
              </a:rPr>
              <a:t>git</a:t>
            </a:r>
            <a:r>
              <a:rPr lang="en-US" sz="1800" dirty="0">
                <a:solidFill>
                  <a:schemeClr val="dk1"/>
                </a:solidFill>
                <a:latin typeface="Calibri"/>
                <a:ea typeface="Calibri"/>
                <a:cs typeface="Calibri"/>
                <a:sym typeface="Calibri"/>
              </a:rPr>
              <a:t> repository and push our app code (backup)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Register a web hook and use the same in CI CD service so that the application will deploy automatically to BTP cloud</a:t>
            </a:r>
            <a:endParaRPr dirty="0"/>
          </a:p>
        </p:txBody>
      </p:sp>
      <p:sp>
        <p:nvSpPr>
          <p:cNvPr id="1812" name="Google Shape;1812;p102"/>
          <p:cNvSpPr txBox="1"/>
          <p:nvPr/>
        </p:nvSpPr>
        <p:spPr>
          <a:xfrm>
            <a:off x="191294" y="96431"/>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How did Anubhav build and deploy fiori</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9" name="Google Shape;1909;p108"/>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Git is a source code repository management system, git hub is a repository on internet. We interact with </a:t>
            </a:r>
            <a:r>
              <a:rPr lang="en-US" sz="1800" dirty="0" err="1">
                <a:solidFill>
                  <a:schemeClr val="dk1"/>
                </a:solidFill>
                <a:latin typeface="Calibri"/>
                <a:ea typeface="Calibri"/>
                <a:cs typeface="Calibri"/>
                <a:sym typeface="Calibri"/>
              </a:rPr>
              <a:t>github</a:t>
            </a:r>
            <a:r>
              <a:rPr lang="en-US" sz="1800" dirty="0">
                <a:solidFill>
                  <a:schemeClr val="dk1"/>
                </a:solidFill>
                <a:latin typeface="Calibri"/>
                <a:ea typeface="Calibri"/>
                <a:cs typeface="Calibri"/>
                <a:sym typeface="Calibri"/>
              </a:rPr>
              <a:t> using git software. If I want to take a backup of all our code which we created in AOC system, git is a great choice. This way we can also export import our code between cloud and on-premise system.</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cloud system, we use git plugin in eclipse which is provided by SAP. The installation was covered in 3</a:t>
            </a:r>
            <a:r>
              <a:rPr lang="en-US" sz="1800" baseline="30000" dirty="0">
                <a:solidFill>
                  <a:schemeClr val="dk1"/>
                </a:solidFill>
                <a:latin typeface="Calibri"/>
                <a:ea typeface="Calibri"/>
                <a:cs typeface="Calibri"/>
                <a:sym typeface="Calibri"/>
              </a:rPr>
              <a:t>rd</a:t>
            </a:r>
            <a:r>
              <a:rPr lang="en-US" sz="1800" dirty="0">
                <a:solidFill>
                  <a:schemeClr val="dk1"/>
                </a:solidFill>
                <a:latin typeface="Calibri"/>
                <a:ea typeface="Calibri"/>
                <a:cs typeface="Calibri"/>
                <a:sym typeface="Calibri"/>
              </a:rPr>
              <a:t> session.</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Steps: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We need to add the plugin for </a:t>
            </a:r>
            <a:r>
              <a:rPr lang="en-US" sz="1800" dirty="0" err="1">
                <a:solidFill>
                  <a:schemeClr val="dk1"/>
                </a:solidFill>
                <a:latin typeface="Calibri"/>
                <a:ea typeface="Calibri"/>
                <a:cs typeface="Calibri"/>
                <a:sym typeface="Calibri"/>
              </a:rPr>
              <a:t>abap</a:t>
            </a:r>
            <a:r>
              <a:rPr lang="en-US" sz="1800" dirty="0">
                <a:solidFill>
                  <a:schemeClr val="dk1"/>
                </a:solidFill>
                <a:latin typeface="Calibri"/>
                <a:ea typeface="Calibri"/>
                <a:cs typeface="Calibri"/>
                <a:sym typeface="Calibri"/>
              </a:rPr>
              <a:t> git in ADT - </a:t>
            </a:r>
            <a:r>
              <a:rPr lang="en-US" sz="1400" b="0" i="0" u="sng" dirty="0">
                <a:solidFill>
                  <a:srgbClr val="E6EDF3"/>
                </a:solidFill>
                <a:latin typeface="Arial"/>
                <a:ea typeface="Arial"/>
                <a:cs typeface="Arial"/>
                <a:sym typeface="Arial"/>
                <a:hlinkClick r:id="rId3">
                  <a:extLst>
                    <a:ext uri="{A12FA001-AC4F-418D-AE19-62706E023703}">
                      <ahyp:hlinkClr xmlns:ahyp="http://schemas.microsoft.com/office/drawing/2018/hyperlinkcolor" val="tx"/>
                    </a:ext>
                  </a:extLst>
                </a:hlinkClick>
              </a:rPr>
              <a:t>http://eclipse.abapgit.org/updatesite/</a:t>
            </a:r>
            <a:endParaRPr sz="1400" b="0" i="0" dirty="0">
              <a:solidFill>
                <a:srgbClr val="E6EDF3"/>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a:t>
            </a:r>
            <a:r>
              <a:rPr lang="en-US" sz="1800" dirty="0" err="1">
                <a:solidFill>
                  <a:schemeClr val="dk1"/>
                </a:solidFill>
                <a:latin typeface="Calibri"/>
                <a:ea typeface="Calibri"/>
                <a:cs typeface="Calibri"/>
                <a:sym typeface="Calibri"/>
              </a:rPr>
              <a:t>github</a:t>
            </a:r>
            <a:r>
              <a:rPr lang="en-US" sz="1800" dirty="0">
                <a:solidFill>
                  <a:schemeClr val="dk1"/>
                </a:solidFill>
                <a:latin typeface="Calibri"/>
                <a:ea typeface="Calibri"/>
                <a:cs typeface="Calibri"/>
                <a:sym typeface="Calibri"/>
              </a:rPr>
              <a:t> account and add a PAT token under developer setting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repository in git hub</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Click on Add to link a repository and paste </a:t>
            </a:r>
            <a:r>
              <a:rPr lang="en-US" sz="1800" dirty="0" err="1">
                <a:solidFill>
                  <a:schemeClr val="dk1"/>
                </a:solidFill>
                <a:latin typeface="Calibri"/>
                <a:ea typeface="Calibri"/>
                <a:cs typeface="Calibri"/>
                <a:sym typeface="Calibri"/>
              </a:rPr>
              <a:t>url</a:t>
            </a:r>
            <a:r>
              <a:rPr lang="en-US" sz="1800" dirty="0">
                <a:solidFill>
                  <a:schemeClr val="dk1"/>
                </a:solidFill>
                <a:latin typeface="Calibri"/>
                <a:ea typeface="Calibri"/>
                <a:cs typeface="Calibri"/>
                <a:sym typeface="Calibri"/>
              </a:rPr>
              <a:t> from step 3</a:t>
            </a:r>
            <a:endParaRPr dirty="0"/>
          </a:p>
          <a:p>
            <a:pPr marL="342900" marR="0" lvl="0" indent="-228600" algn="l" rtl="0">
              <a:spcBef>
                <a:spcPts val="0"/>
              </a:spcBef>
              <a:spcAft>
                <a:spcPts val="0"/>
              </a:spcAft>
              <a:buClr>
                <a:schemeClr val="dk1"/>
              </a:buClr>
              <a:buSzPts val="1800"/>
              <a:buFont typeface="Calibri"/>
              <a:buNone/>
            </a:pPr>
            <a:endParaRPr sz="1800" dirty="0">
              <a:solidFill>
                <a:schemeClr val="dk1"/>
              </a:solidFill>
              <a:latin typeface="Calibri"/>
              <a:ea typeface="Calibri"/>
              <a:cs typeface="Calibri"/>
              <a:sym typeface="Calibri"/>
            </a:endParaRPr>
          </a:p>
        </p:txBody>
      </p:sp>
      <p:sp>
        <p:nvSpPr>
          <p:cNvPr id="1910" name="Google Shape;1910;p10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err="1">
                <a:solidFill>
                  <a:srgbClr val="FFC000"/>
                </a:solidFill>
                <a:latin typeface="Cooper Black" panose="0208090404030B020404" pitchFamily="18" charset="0"/>
                <a:ea typeface="Corben"/>
                <a:cs typeface="Corben"/>
                <a:sym typeface="Corben"/>
              </a:rPr>
              <a:t>Git</a:t>
            </a:r>
            <a:r>
              <a:rPr lang="en-US" sz="3599" dirty="0">
                <a:solidFill>
                  <a:srgbClr val="FFC000"/>
                </a:solidFill>
                <a:latin typeface="Cooper Black" panose="0208090404030B020404" pitchFamily="18" charset="0"/>
                <a:ea typeface="Corben"/>
                <a:cs typeface="Corben"/>
                <a:sym typeface="Corben"/>
              </a:rPr>
              <a:t> and ABAP on </a:t>
            </a:r>
            <a:r>
              <a:rPr lang="en-US" sz="3599" dirty="0" err="1">
                <a:solidFill>
                  <a:srgbClr val="FFC000"/>
                </a:solidFill>
                <a:latin typeface="Cooper Black" panose="0208090404030B020404" pitchFamily="18" charset="0"/>
                <a:ea typeface="Corben"/>
                <a:cs typeface="Corben"/>
                <a:sym typeface="Corben"/>
              </a:rPr>
              <a:t>git</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Git and Git HUB</a:t>
            </a:r>
          </a:p>
        </p:txBody>
      </p:sp>
      <p:pic>
        <p:nvPicPr>
          <p:cNvPr id="47" name="Picture 46">
            <a:extLst>
              <a:ext uri="{FF2B5EF4-FFF2-40B4-BE49-F238E27FC236}">
                <a16:creationId xmlns:a16="http://schemas.microsoft.com/office/drawing/2014/main" id="{56007C54-3524-9466-6672-46E876D55D02}"/>
              </a:ext>
            </a:extLst>
          </p:cNvPr>
          <p:cNvPicPr>
            <a:picLocks noChangeAspect="1"/>
          </p:cNvPicPr>
          <p:nvPr/>
        </p:nvPicPr>
        <p:blipFill>
          <a:blip r:embed="rId3"/>
          <a:stretch>
            <a:fillRect/>
          </a:stretch>
        </p:blipFill>
        <p:spPr>
          <a:xfrm>
            <a:off x="477787" y="980728"/>
            <a:ext cx="10969943" cy="5519564"/>
          </a:xfrm>
          <a:prstGeom prst="rect">
            <a:avLst/>
          </a:prstGeom>
        </p:spPr>
      </p:pic>
    </p:spTree>
    <p:extLst>
      <p:ext uri="{BB962C8B-B14F-4D97-AF65-F5344CB8AC3E}">
        <p14:creationId xmlns:p14="http://schemas.microsoft.com/office/powerpoint/2010/main" val="3740633029"/>
      </p:ext>
    </p:extLst>
  </p:cSld>
  <p:clrMapOvr>
    <a:overrideClrMapping bg1="lt1" tx1="dk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Tree>
    <p:extLst>
      <p:ext uri="{BB962C8B-B14F-4D97-AF65-F5344CB8AC3E}">
        <p14:creationId xmlns:p14="http://schemas.microsoft.com/office/powerpoint/2010/main" val="1910704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1</a:t>
            </a:r>
            <a:r>
              <a:rPr lang="en-US" sz="5400" b="1">
                <a:solidFill>
                  <a:srgbClr val="75C042"/>
                </a:solidFill>
                <a:latin typeface="Segoe UI" panose="020B0502040204020203" pitchFamily="34" charset="0"/>
                <a:ea typeface="Calibri Light" charset="0"/>
                <a:cs typeface="Segoe UI" panose="020B0502040204020203" pitchFamily="34" charset="0"/>
              </a:rPr>
              <a:t>2</a:t>
            </a:r>
            <a:endPar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endParaRP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5</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transaction behavior of a BO in the context of RAP is implemented in one or more than one global class.</a:t>
            </a:r>
          </a:p>
          <a:p>
            <a:pPr marL="285750" indent="-285750">
              <a:buFont typeface="Arial" panose="020B0604020202020204" pitchFamily="34" charset="0"/>
              <a:buChar char="•"/>
            </a:pPr>
            <a:r>
              <a:rPr lang="en-US" sz="1600" dirty="0"/>
              <a:t>These special classes are dedicated only to implementing the business object behavior and called as behavior pool.</a:t>
            </a:r>
          </a:p>
          <a:p>
            <a:pPr marL="285750" indent="-285750">
              <a:buFont typeface="Arial" panose="020B0604020202020204" pitchFamily="34" charset="0"/>
              <a:buChar char="•"/>
            </a:pPr>
            <a:r>
              <a:rPr lang="en-US" sz="1600" dirty="0"/>
              <a:t>You can assign any number of behavior pool to behavior definition (a 1:n relationship)</a:t>
            </a:r>
          </a:p>
          <a:p>
            <a:pPr marL="285750" indent="-285750">
              <a:buFont typeface="Arial" panose="020B0604020202020204" pitchFamily="34" charset="0"/>
              <a:buChar char="•"/>
            </a:pPr>
            <a:r>
              <a:rPr lang="en-US" sz="1600" dirty="0"/>
              <a:t>Within a single global class, we can define multiple local classes that can handle the business object behavior.</a:t>
            </a:r>
          </a:p>
          <a:p>
            <a:pPr marL="285750" indent="-285750">
              <a:buFont typeface="Arial" panose="020B0604020202020204" pitchFamily="34" charset="0"/>
              <a:buChar char="•"/>
            </a:pPr>
            <a:r>
              <a:rPr lang="en-US" sz="1600" dirty="0"/>
              <a:t>The global class is just like a container and basically empty while the actual behavior logic is written inside the class pool.</a:t>
            </a:r>
          </a:p>
          <a:p>
            <a:pPr marL="285750" indent="-285750">
              <a:buFont typeface="Arial" panose="020B0604020202020204" pitchFamily="34" charset="0"/>
              <a:buChar char="•"/>
            </a:pPr>
            <a:r>
              <a:rPr lang="en-US" sz="1600" dirty="0"/>
              <a:t>We can assign any number of behavior pool to behavior definition (1:n). This allows us to distribute our implementation across multiple units. This is called </a:t>
            </a:r>
            <a:r>
              <a:rPr lang="en-US" sz="1600" b="1" dirty="0"/>
              <a:t>contribution design pattern.</a:t>
            </a:r>
            <a:r>
              <a:rPr lang="en-US" sz="1600" dirty="0"/>
              <a:t> Which allow team to work in parallel on multiple tasks.</a:t>
            </a:r>
          </a:p>
          <a:p>
            <a:pPr marL="285750" indent="-285750">
              <a:buFont typeface="Arial" panose="020B0604020202020204" pitchFamily="34" charset="0"/>
              <a:buChar char="•"/>
            </a:pPr>
            <a:r>
              <a:rPr lang="en-US" sz="1600" dirty="0"/>
              <a:t>A behavior implementation class always inherits from </a:t>
            </a:r>
            <a:r>
              <a:rPr lang="en-US" sz="1600" b="1" dirty="0" err="1"/>
              <a:t>cl_abap_behavior_handler</a:t>
            </a:r>
            <a:r>
              <a:rPr lang="en-US" sz="1600" b="1" dirty="0"/>
              <a:t> </a:t>
            </a:r>
            <a:r>
              <a:rPr lang="en-US" sz="1600" dirty="0"/>
              <a:t>class.</a:t>
            </a:r>
          </a:p>
          <a:p>
            <a:endParaRPr lang="en-IN" sz="16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Behavior Pool</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
        <p:nvSpPr>
          <p:cNvPr id="5" name="Rectangle 4">
            <a:extLst>
              <a:ext uri="{FF2B5EF4-FFF2-40B4-BE49-F238E27FC236}">
                <a16:creationId xmlns:a16="http://schemas.microsoft.com/office/drawing/2014/main" id="{EA130312-D3D9-6A47-4758-EEF1BED72D9C}"/>
              </a:ext>
            </a:extLst>
          </p:cNvPr>
          <p:cNvSpPr/>
          <p:nvPr/>
        </p:nvSpPr>
        <p:spPr>
          <a:xfrm>
            <a:off x="2061964" y="3356992"/>
            <a:ext cx="1440160"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Travel</a:t>
            </a:r>
          </a:p>
          <a:p>
            <a:pPr algn="ctr"/>
            <a:r>
              <a:rPr lang="en-IN" sz="1600" dirty="0"/>
              <a:t>(root)</a:t>
            </a:r>
          </a:p>
        </p:txBody>
      </p:sp>
      <p:sp>
        <p:nvSpPr>
          <p:cNvPr id="7" name="Rectangle 6">
            <a:extLst>
              <a:ext uri="{FF2B5EF4-FFF2-40B4-BE49-F238E27FC236}">
                <a16:creationId xmlns:a16="http://schemas.microsoft.com/office/drawing/2014/main" id="{27635E8E-2BC8-1BF5-92C5-FA68A6295A2E}"/>
              </a:ext>
            </a:extLst>
          </p:cNvPr>
          <p:cNvSpPr/>
          <p:nvPr/>
        </p:nvSpPr>
        <p:spPr>
          <a:xfrm>
            <a:off x="2039198" y="4608191"/>
            <a:ext cx="1440160"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Booking</a:t>
            </a:r>
          </a:p>
        </p:txBody>
      </p:sp>
      <p:sp>
        <p:nvSpPr>
          <p:cNvPr id="8" name="Rectangle 7">
            <a:extLst>
              <a:ext uri="{FF2B5EF4-FFF2-40B4-BE49-F238E27FC236}">
                <a16:creationId xmlns:a16="http://schemas.microsoft.com/office/drawing/2014/main" id="{9BC4B80E-AF86-72D5-20CE-90A8CD02BC76}"/>
              </a:ext>
            </a:extLst>
          </p:cNvPr>
          <p:cNvSpPr/>
          <p:nvPr/>
        </p:nvSpPr>
        <p:spPr>
          <a:xfrm>
            <a:off x="2052346" y="5842971"/>
            <a:ext cx="1440160"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Booking </a:t>
            </a:r>
            <a:r>
              <a:rPr lang="en-IN" sz="1600" dirty="0" err="1"/>
              <a:t>Suppl</a:t>
            </a:r>
            <a:endParaRPr lang="en-IN" sz="1600" dirty="0"/>
          </a:p>
        </p:txBody>
      </p:sp>
      <p:sp>
        <p:nvSpPr>
          <p:cNvPr id="9" name="Rectangle 8">
            <a:extLst>
              <a:ext uri="{FF2B5EF4-FFF2-40B4-BE49-F238E27FC236}">
                <a16:creationId xmlns:a16="http://schemas.microsoft.com/office/drawing/2014/main" id="{A389BD4B-BFA4-2F57-4B2B-780CA5FAFDFC}"/>
              </a:ext>
            </a:extLst>
          </p:cNvPr>
          <p:cNvSpPr/>
          <p:nvPr/>
        </p:nvSpPr>
        <p:spPr>
          <a:xfrm>
            <a:off x="5302324" y="3429000"/>
            <a:ext cx="2808312" cy="50405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latin typeface="72 Monospace" panose="020B0509030603020204" pitchFamily="49" charset="0"/>
                <a:cs typeface="72 Monospace" panose="020B0509030603020204" pitchFamily="49" charset="0"/>
              </a:rPr>
              <a:t>Behavior pool</a:t>
            </a:r>
          </a:p>
        </p:txBody>
      </p:sp>
      <p:sp>
        <p:nvSpPr>
          <p:cNvPr id="10" name="Rectangle 9">
            <a:extLst>
              <a:ext uri="{FF2B5EF4-FFF2-40B4-BE49-F238E27FC236}">
                <a16:creationId xmlns:a16="http://schemas.microsoft.com/office/drawing/2014/main" id="{DA7ED10D-FD44-9DB7-0789-2A46D480C312}"/>
              </a:ext>
            </a:extLst>
          </p:cNvPr>
          <p:cNvSpPr/>
          <p:nvPr/>
        </p:nvSpPr>
        <p:spPr>
          <a:xfrm>
            <a:off x="5302324" y="4680199"/>
            <a:ext cx="2808312" cy="50405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latin typeface="72 Monospace" panose="020B0509030603020204" pitchFamily="49" charset="0"/>
                <a:cs typeface="72 Monospace" panose="020B0509030603020204" pitchFamily="49" charset="0"/>
              </a:rPr>
              <a:t>Behavior pool</a:t>
            </a:r>
          </a:p>
        </p:txBody>
      </p:sp>
      <p:sp>
        <p:nvSpPr>
          <p:cNvPr id="11" name="Rectangle 10">
            <a:extLst>
              <a:ext uri="{FF2B5EF4-FFF2-40B4-BE49-F238E27FC236}">
                <a16:creationId xmlns:a16="http://schemas.microsoft.com/office/drawing/2014/main" id="{8E0D5D67-F1A9-48F6-5DD1-06123EF778F9}"/>
              </a:ext>
            </a:extLst>
          </p:cNvPr>
          <p:cNvSpPr/>
          <p:nvPr/>
        </p:nvSpPr>
        <p:spPr>
          <a:xfrm>
            <a:off x="5302324" y="5942445"/>
            <a:ext cx="2808312" cy="50405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latin typeface="72 Monospace" panose="020B0509030603020204" pitchFamily="49" charset="0"/>
                <a:cs typeface="72 Monospace" panose="020B0509030603020204" pitchFamily="49" charset="0"/>
              </a:rPr>
              <a:t>Behavior pool</a:t>
            </a:r>
          </a:p>
        </p:txBody>
      </p:sp>
      <p:cxnSp>
        <p:nvCxnSpPr>
          <p:cNvPr id="13" name="Straight Arrow Connector 12">
            <a:extLst>
              <a:ext uri="{FF2B5EF4-FFF2-40B4-BE49-F238E27FC236}">
                <a16:creationId xmlns:a16="http://schemas.microsoft.com/office/drawing/2014/main" id="{CC6CC2BA-2AED-DFB9-B610-F0372C470F78}"/>
              </a:ext>
            </a:extLst>
          </p:cNvPr>
          <p:cNvCxnSpPr>
            <a:cxnSpLocks/>
          </p:cNvCxnSpPr>
          <p:nvPr/>
        </p:nvCxnSpPr>
        <p:spPr>
          <a:xfrm>
            <a:off x="3502124" y="3716488"/>
            <a:ext cx="1800200" cy="0"/>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BB30F208-DFB1-6C3C-D4F2-959A85B8C9C2}"/>
              </a:ext>
            </a:extLst>
          </p:cNvPr>
          <p:cNvCxnSpPr>
            <a:cxnSpLocks/>
          </p:cNvCxnSpPr>
          <p:nvPr/>
        </p:nvCxnSpPr>
        <p:spPr>
          <a:xfrm>
            <a:off x="3479358" y="4932227"/>
            <a:ext cx="1800200" cy="0"/>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BFA11392-17DB-0B42-38A3-A7EEF4B93825}"/>
              </a:ext>
            </a:extLst>
          </p:cNvPr>
          <p:cNvCxnSpPr>
            <a:cxnSpLocks/>
          </p:cNvCxnSpPr>
          <p:nvPr/>
        </p:nvCxnSpPr>
        <p:spPr>
          <a:xfrm>
            <a:off x="3504093" y="6189193"/>
            <a:ext cx="1800200" cy="0"/>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Rectangle 15">
            <a:extLst>
              <a:ext uri="{FF2B5EF4-FFF2-40B4-BE49-F238E27FC236}">
                <a16:creationId xmlns:a16="http://schemas.microsoft.com/office/drawing/2014/main" id="{BCFC91A0-B637-49C1-64FA-9DAD1EE20937}"/>
              </a:ext>
            </a:extLst>
          </p:cNvPr>
          <p:cNvSpPr/>
          <p:nvPr/>
        </p:nvSpPr>
        <p:spPr>
          <a:xfrm>
            <a:off x="9711849" y="4441904"/>
            <a:ext cx="1976364" cy="93610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latin typeface="72 Monospace" panose="020B0509030603020204" pitchFamily="49" charset="0"/>
                <a:cs typeface="72 Monospace" panose="020B0509030603020204" pitchFamily="49" charset="0"/>
              </a:rPr>
              <a:t>Helper classes</a:t>
            </a:r>
          </a:p>
        </p:txBody>
      </p:sp>
    </p:spTree>
    <p:extLst>
      <p:ext uri="{BB962C8B-B14F-4D97-AF65-F5344CB8AC3E}">
        <p14:creationId xmlns:p14="http://schemas.microsoft.com/office/powerpoint/2010/main" val="3044454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6</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5909310"/>
          </a:xfrm>
          <a:prstGeom prst="rect">
            <a:avLst/>
          </a:prstGeom>
          <a:noFill/>
        </p:spPr>
        <p:txBody>
          <a:bodyPr wrap="square" rtlCol="0">
            <a:spAutoFit/>
          </a:bodyPr>
          <a:lstStyle/>
          <a:p>
            <a:r>
              <a:rPr lang="en-US" sz="1800" dirty="0"/>
              <a:t>When implementing a BO contract, we can make use of implicit parameters. These parameters do not have FIX data type, instead they are assigned by the compiler with the type derived from BDEF.</a:t>
            </a:r>
          </a:p>
          <a:p>
            <a:r>
              <a:rPr lang="en-US" sz="1800" dirty="0"/>
              <a:t>The implicit parameters can be declared explicitly as CHANGING parameters in the method signature of the class using generic type</a:t>
            </a:r>
          </a:p>
          <a:p>
            <a:r>
              <a:rPr lang="en-US" sz="1800" dirty="0"/>
              <a:t>DATA: </a:t>
            </a:r>
            <a:r>
              <a:rPr lang="en-US" sz="1800" dirty="0" err="1"/>
              <a:t>lt_imp_param</a:t>
            </a:r>
            <a:r>
              <a:rPr lang="en-US" sz="1800" dirty="0"/>
              <a:t> FOR &lt;OPERATION&gt; entity.</a:t>
            </a:r>
          </a:p>
          <a:p>
            <a:r>
              <a:rPr lang="en-US" sz="1800" dirty="0"/>
              <a:t>Data : </a:t>
            </a:r>
            <a:r>
              <a:rPr lang="en-IN" sz="1800" dirty="0" err="1">
                <a:solidFill>
                  <a:srgbClr val="000000"/>
                </a:solidFill>
                <a:effectLst/>
                <a:latin typeface="Consolas" panose="020B0609020204030204" pitchFamily="49" charset="0"/>
              </a:rPr>
              <a:t>lt_mapped</a:t>
            </a:r>
            <a:r>
              <a:rPr lang="en-US" sz="1800" dirty="0">
                <a:solidFill>
                  <a:srgbClr val="000000"/>
                </a:solidFill>
                <a:effectLst/>
                <a:latin typeface="Consolas" panose="020B0609020204030204" pitchFamily="49" charset="0"/>
              </a:rPr>
              <a:t> FOR CREATE BO-Travel.</a:t>
            </a:r>
            <a:endParaRPr lang="en-IN" sz="1800" dirty="0">
              <a:solidFill>
                <a:srgbClr val="000000"/>
              </a:solidFill>
              <a:effectLst/>
              <a:latin typeface="Consolas" panose="020B0609020204030204" pitchFamily="49" charset="0"/>
            </a:endParaRPr>
          </a:p>
          <a:p>
            <a:r>
              <a:rPr lang="en-IN" sz="1800" b="1" dirty="0">
                <a:solidFill>
                  <a:srgbClr val="000000"/>
                </a:solidFill>
                <a:latin typeface="Consolas" panose="020B0609020204030204" pitchFamily="49" charset="0"/>
              </a:rPr>
              <a:t>FAILED</a:t>
            </a:r>
          </a:p>
          <a:p>
            <a:r>
              <a:rPr lang="en-IN" sz="1800" dirty="0">
                <a:solidFill>
                  <a:srgbClr val="000000"/>
                </a:solidFill>
                <a:latin typeface="Consolas" panose="020B0609020204030204" pitchFamily="49" charset="0"/>
              </a:rPr>
              <a:t>This is an exporting parameter which is defined as nested table contains one table for each entity. The failed table includes the information for identifying the data set where the error occurred. It has %CID, the ID of the BO instance, %FAIL which has the reason of failure. </a:t>
            </a:r>
            <a:r>
              <a:rPr lang="en-IN" sz="1800" dirty="0" err="1">
                <a:solidFill>
                  <a:srgbClr val="000000"/>
                </a:solidFill>
                <a:latin typeface="Consolas" panose="020B0609020204030204" pitchFamily="49" charset="0"/>
              </a:rPr>
              <a:t>If_abap_behv</a:t>
            </a:r>
            <a:r>
              <a:rPr lang="en-IN" sz="1800" dirty="0">
                <a:solidFill>
                  <a:srgbClr val="000000"/>
                </a:solidFill>
                <a:latin typeface="Consolas" panose="020B0609020204030204" pitchFamily="49" charset="0"/>
              </a:rPr>
              <a:t>=&gt;</a:t>
            </a:r>
            <a:r>
              <a:rPr lang="en-IN" sz="1800" dirty="0" err="1">
                <a:solidFill>
                  <a:srgbClr val="000000"/>
                </a:solidFill>
                <a:latin typeface="Consolas" panose="020B0609020204030204" pitchFamily="49" charset="0"/>
              </a:rPr>
              <a:t>t_failinfo</a:t>
            </a:r>
            <a:endParaRPr lang="en-IN" sz="1800" dirty="0">
              <a:solidFill>
                <a:srgbClr val="000000"/>
              </a:solidFill>
              <a:latin typeface="Consolas" panose="020B0609020204030204" pitchFamily="49" charset="0"/>
            </a:endParaRPr>
          </a:p>
          <a:p>
            <a:r>
              <a:rPr lang="en-IN" sz="1800" b="1" dirty="0">
                <a:solidFill>
                  <a:srgbClr val="000000"/>
                </a:solidFill>
                <a:effectLst/>
                <a:latin typeface="Consolas" panose="020B0609020204030204" pitchFamily="49" charset="0"/>
              </a:rPr>
              <a:t>REPORTED – </a:t>
            </a:r>
          </a:p>
          <a:p>
            <a:r>
              <a:rPr lang="en-IN" sz="1800" dirty="0">
                <a:solidFill>
                  <a:srgbClr val="000000"/>
                </a:solidFill>
                <a:latin typeface="Consolas" panose="020B0609020204030204" pitchFamily="49" charset="0"/>
              </a:rPr>
              <a:t>This is an exporting parameter which is defined as nested table contains one table for each entity.it includes the instance specific messages. </a:t>
            </a:r>
          </a:p>
          <a:p>
            <a:r>
              <a:rPr lang="en-IN" sz="1800" dirty="0">
                <a:solidFill>
                  <a:srgbClr val="000000"/>
                </a:solidFill>
                <a:effectLst/>
                <a:latin typeface="Consolas" panose="020B0609020204030204" pitchFamily="49" charset="0"/>
              </a:rPr>
              <a:t>%CID</a:t>
            </a:r>
            <a:r>
              <a:rPr lang="en-IN" sz="1800" dirty="0">
                <a:solidFill>
                  <a:srgbClr val="000000"/>
                </a:solidFill>
                <a:latin typeface="Consolas" panose="020B0609020204030204" pitchFamily="49" charset="0"/>
              </a:rPr>
              <a:t>, ID of the relevant BO, %MSG with the message interface, %ELEMENT </a:t>
            </a:r>
            <a:endParaRPr lang="en-IN" sz="1800" dirty="0">
              <a:solidFill>
                <a:srgbClr val="000000"/>
              </a:solidFill>
              <a:effectLst/>
              <a:latin typeface="Consolas" panose="020B0609020204030204" pitchFamily="49" charset="0"/>
            </a:endParaRPr>
          </a:p>
          <a:p>
            <a:r>
              <a:rPr lang="en-IN" sz="1800" b="1" dirty="0">
                <a:solidFill>
                  <a:srgbClr val="000000"/>
                </a:solidFill>
                <a:latin typeface="Consolas" panose="020B0609020204030204" pitchFamily="49" charset="0"/>
              </a:rPr>
              <a:t>MAPPED – Only during Create/Update operation</a:t>
            </a:r>
          </a:p>
          <a:p>
            <a:r>
              <a:rPr lang="en-IN" sz="1800" dirty="0">
                <a:solidFill>
                  <a:srgbClr val="000000"/>
                </a:solidFill>
                <a:latin typeface="Consolas" panose="020B0609020204030204" pitchFamily="49" charset="0"/>
              </a:rPr>
              <a:t>This is an exporting parameter which is defined as nested table contains one table for each entity. The mapped parameter provide the consumer with ID mapping information. They include information about key values were created by the application for given content id. The BO runtime passes the created key values in any subsequent call in the sample request.</a:t>
            </a:r>
          </a:p>
          <a:p>
            <a:r>
              <a:rPr lang="en-IN" sz="1800" dirty="0">
                <a:solidFill>
                  <a:srgbClr val="000000"/>
                </a:solidFill>
                <a:effectLst/>
                <a:latin typeface="Consolas" panose="020B0609020204030204" pitchFamily="49" charset="0"/>
              </a:rPr>
              <a:t>%CID and %KEY</a:t>
            </a:r>
            <a:endParaRPr lang="en-US" sz="1800" dirty="0">
              <a:solidFill>
                <a:srgbClr val="000000"/>
              </a:solidFill>
              <a:effectLst/>
              <a:latin typeface="Consolas" panose="020B0609020204030204" pitchFamily="49" charset="0"/>
            </a:endParaRPr>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Implicit Response Parameters</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08130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7</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1754326"/>
          </a:xfrm>
          <a:prstGeom prst="rect">
            <a:avLst/>
          </a:prstGeom>
          <a:noFill/>
        </p:spPr>
        <p:txBody>
          <a:bodyPr wrap="square" rtlCol="0">
            <a:spAutoFit/>
          </a:bodyPr>
          <a:lstStyle/>
          <a:p>
            <a:r>
              <a:rPr lang="en-US" sz="1800" b="1" dirty="0"/>
              <a:t>Early numbering</a:t>
            </a:r>
          </a:p>
          <a:p>
            <a:pPr marL="285750" indent="-285750">
              <a:buFont typeface="Arial" panose="020B0604020202020204" pitchFamily="34" charset="0"/>
              <a:buChar char="•"/>
            </a:pPr>
            <a:r>
              <a:rPr lang="en-US" sz="1800" dirty="0"/>
              <a:t>It allows a managed numbering for </a:t>
            </a:r>
            <a:r>
              <a:rPr lang="en-US" sz="1800" dirty="0" err="1"/>
              <a:t>bo</a:t>
            </a:r>
            <a:r>
              <a:rPr lang="en-US" sz="1800" dirty="0"/>
              <a:t> instances during creation process. Like in ABAP we use sequence numbers (SNRO) to auto generate primary keys, here in RAP we can use early numbering. It can be handled for all the entities. For this we need to implement the logic in RAP BIMP.</a:t>
            </a:r>
          </a:p>
          <a:p>
            <a:pPr marL="285750" indent="-285750">
              <a:buFont typeface="Arial" panose="020B0604020202020204" pitchFamily="34" charset="0"/>
              <a:buChar char="•"/>
            </a:pPr>
            <a:r>
              <a:rPr lang="en-US" sz="1800" dirty="0"/>
              <a:t>Every assigned key must be unique, otherwise the instances will be rejected by the database which will result to dump. We will be reusing a SNRO sequence already created by SAP in the system.</a:t>
            </a:r>
            <a:endParaRPr lang="en-IN" sz="18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BO instance features</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56339E5-7A33-A923-1F0F-1FBEB490FBDB}"/>
                  </a:ext>
                </a:extLst>
              </p14:cNvPr>
              <p14:cNvContentPartPr/>
              <p14:nvPr/>
            </p14:nvContentPartPr>
            <p14:xfrm>
              <a:off x="2098372" y="2049383"/>
              <a:ext cx="360" cy="360"/>
            </p14:xfrm>
          </p:contentPart>
        </mc:Choice>
        <mc:Fallback xmlns="">
          <p:pic>
            <p:nvPicPr>
              <p:cNvPr id="5" name="Ink 4">
                <a:extLst>
                  <a:ext uri="{FF2B5EF4-FFF2-40B4-BE49-F238E27FC236}">
                    <a16:creationId xmlns:a16="http://schemas.microsoft.com/office/drawing/2014/main" id="{956339E5-7A33-A923-1F0F-1FBEB490FBDB}"/>
                  </a:ext>
                </a:extLst>
              </p:cNvPr>
              <p:cNvPicPr/>
              <p:nvPr/>
            </p:nvPicPr>
            <p:blipFill>
              <a:blip r:embed="rId4"/>
              <a:stretch>
                <a:fillRect/>
              </a:stretch>
            </p:blipFill>
            <p:spPr>
              <a:xfrm>
                <a:off x="2080732" y="2031383"/>
                <a:ext cx="36000" cy="36000"/>
              </a:xfrm>
              <a:prstGeom prst="rect">
                <a:avLst/>
              </a:prstGeom>
            </p:spPr>
          </p:pic>
        </mc:Fallback>
      </mc:AlternateContent>
    </p:spTree>
    <p:extLst>
      <p:ext uri="{BB962C8B-B14F-4D97-AF65-F5344CB8AC3E}">
        <p14:creationId xmlns:p14="http://schemas.microsoft.com/office/powerpoint/2010/main" val="1666362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8</a:t>
            </a:fld>
            <a:endParaRPr lang="en-US" sz="1333" dirty="0">
              <a:latin typeface="Segoe UI Black" panose="020B0A02040204020203" pitchFamily="34" charset="0"/>
              <a:ea typeface="Segoe UI Black" panose="020B0A02040204020203" pitchFamily="34" charset="0"/>
            </a:endParaRPr>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Sequence of calls</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
        <p:nvSpPr>
          <p:cNvPr id="5" name="Smiley Face 4">
            <a:extLst>
              <a:ext uri="{FF2B5EF4-FFF2-40B4-BE49-F238E27FC236}">
                <a16:creationId xmlns:a16="http://schemas.microsoft.com/office/drawing/2014/main" id="{397C1A14-8545-15D4-A4BE-883A4A247DF4}"/>
              </a:ext>
            </a:extLst>
          </p:cNvPr>
          <p:cNvSpPr/>
          <p:nvPr/>
        </p:nvSpPr>
        <p:spPr>
          <a:xfrm>
            <a:off x="333772" y="620688"/>
            <a:ext cx="432049" cy="432048"/>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739F3C4B-CCF8-C0B5-DB02-9D9A5CE7C4C7}"/>
              </a:ext>
            </a:extLst>
          </p:cNvPr>
          <p:cNvCxnSpPr>
            <a:stCxn id="5" idx="4"/>
          </p:cNvCxnSpPr>
          <p:nvPr/>
        </p:nvCxnSpPr>
        <p:spPr>
          <a:xfrm flipH="1">
            <a:off x="549796" y="1052736"/>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9BDCE121-3119-56ED-A335-B960F01B5B4D}"/>
              </a:ext>
            </a:extLst>
          </p:cNvPr>
          <p:cNvSpPr/>
          <p:nvPr/>
        </p:nvSpPr>
        <p:spPr>
          <a:xfrm>
            <a:off x="1485900" y="620688"/>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Fiori app</a:t>
            </a:r>
          </a:p>
        </p:txBody>
      </p:sp>
      <p:cxnSp>
        <p:nvCxnSpPr>
          <p:cNvPr id="9" name="Straight Connector 8">
            <a:extLst>
              <a:ext uri="{FF2B5EF4-FFF2-40B4-BE49-F238E27FC236}">
                <a16:creationId xmlns:a16="http://schemas.microsoft.com/office/drawing/2014/main" id="{2BEE97BF-4614-BD76-12F5-DD97C3F87440}"/>
              </a:ext>
            </a:extLst>
          </p:cNvPr>
          <p:cNvCxnSpPr/>
          <p:nvPr/>
        </p:nvCxnSpPr>
        <p:spPr>
          <a:xfrm flipH="1">
            <a:off x="2241984" y="1031576"/>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tangle 9">
            <a:extLst>
              <a:ext uri="{FF2B5EF4-FFF2-40B4-BE49-F238E27FC236}">
                <a16:creationId xmlns:a16="http://schemas.microsoft.com/office/drawing/2014/main" id="{BE766A60-0B77-9765-9547-75DA3C9E35D8}"/>
              </a:ext>
            </a:extLst>
          </p:cNvPr>
          <p:cNvSpPr/>
          <p:nvPr/>
        </p:nvSpPr>
        <p:spPr>
          <a:xfrm>
            <a:off x="3646140" y="617548"/>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OData</a:t>
            </a:r>
          </a:p>
        </p:txBody>
      </p:sp>
      <p:cxnSp>
        <p:nvCxnSpPr>
          <p:cNvPr id="11" name="Straight Connector 10">
            <a:extLst>
              <a:ext uri="{FF2B5EF4-FFF2-40B4-BE49-F238E27FC236}">
                <a16:creationId xmlns:a16="http://schemas.microsoft.com/office/drawing/2014/main" id="{5CC8DF21-EA0F-9512-CEF2-B1ECA3B42F08}"/>
              </a:ext>
            </a:extLst>
          </p:cNvPr>
          <p:cNvCxnSpPr/>
          <p:nvPr/>
        </p:nvCxnSpPr>
        <p:spPr>
          <a:xfrm flipH="1">
            <a:off x="4402224" y="1028436"/>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11">
            <a:extLst>
              <a:ext uri="{FF2B5EF4-FFF2-40B4-BE49-F238E27FC236}">
                <a16:creationId xmlns:a16="http://schemas.microsoft.com/office/drawing/2014/main" id="{BD51BE1F-ACBE-B1AD-32FF-87583ACDEE22}"/>
              </a:ext>
            </a:extLst>
          </p:cNvPr>
          <p:cNvSpPr/>
          <p:nvPr/>
        </p:nvSpPr>
        <p:spPr>
          <a:xfrm>
            <a:off x="6038971" y="614953"/>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RAP</a:t>
            </a:r>
          </a:p>
        </p:txBody>
      </p:sp>
      <p:cxnSp>
        <p:nvCxnSpPr>
          <p:cNvPr id="13" name="Straight Connector 12">
            <a:extLst>
              <a:ext uri="{FF2B5EF4-FFF2-40B4-BE49-F238E27FC236}">
                <a16:creationId xmlns:a16="http://schemas.microsoft.com/office/drawing/2014/main" id="{18729125-FE73-9F26-4CBC-38C2E30231B4}"/>
              </a:ext>
            </a:extLst>
          </p:cNvPr>
          <p:cNvCxnSpPr/>
          <p:nvPr/>
        </p:nvCxnSpPr>
        <p:spPr>
          <a:xfrm flipH="1">
            <a:off x="6795055" y="1025841"/>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ectangle 13">
            <a:extLst>
              <a:ext uri="{FF2B5EF4-FFF2-40B4-BE49-F238E27FC236}">
                <a16:creationId xmlns:a16="http://schemas.microsoft.com/office/drawing/2014/main" id="{17B78569-0C1B-210A-D929-CD73423A176B}"/>
              </a:ext>
            </a:extLst>
          </p:cNvPr>
          <p:cNvSpPr/>
          <p:nvPr/>
        </p:nvSpPr>
        <p:spPr>
          <a:xfrm>
            <a:off x="10378888" y="636113"/>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HANADB</a:t>
            </a:r>
          </a:p>
        </p:txBody>
      </p:sp>
      <p:cxnSp>
        <p:nvCxnSpPr>
          <p:cNvPr id="15" name="Straight Connector 14">
            <a:extLst>
              <a:ext uri="{FF2B5EF4-FFF2-40B4-BE49-F238E27FC236}">
                <a16:creationId xmlns:a16="http://schemas.microsoft.com/office/drawing/2014/main" id="{8EB3ACAC-1578-5827-40B1-A7819B4B37D8}"/>
              </a:ext>
            </a:extLst>
          </p:cNvPr>
          <p:cNvCxnSpPr/>
          <p:nvPr/>
        </p:nvCxnSpPr>
        <p:spPr>
          <a:xfrm flipH="1">
            <a:off x="11134972" y="1047001"/>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94388A78-D9C3-6072-DA2E-C462DCA5E7A9}"/>
              </a:ext>
            </a:extLst>
          </p:cNvPr>
          <p:cNvCxnSpPr/>
          <p:nvPr/>
        </p:nvCxnSpPr>
        <p:spPr>
          <a:xfrm>
            <a:off x="549796" y="1340768"/>
            <a:ext cx="1692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08B3EDD-CC43-3268-28A6-756C333A62DE}"/>
              </a:ext>
            </a:extLst>
          </p:cNvPr>
          <p:cNvCxnSpPr>
            <a:cxnSpLocks/>
          </p:cNvCxnSpPr>
          <p:nvPr/>
        </p:nvCxnSpPr>
        <p:spPr>
          <a:xfrm>
            <a:off x="2277988" y="1556792"/>
            <a:ext cx="21242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71A387C-3FD3-BAC8-A05C-510332A11559}"/>
              </a:ext>
            </a:extLst>
          </p:cNvPr>
          <p:cNvCxnSpPr>
            <a:cxnSpLocks/>
            <a:endCxn id="27" idx="0"/>
          </p:cNvCxnSpPr>
          <p:nvPr/>
        </p:nvCxnSpPr>
        <p:spPr>
          <a:xfrm flipV="1">
            <a:off x="4402224" y="1823664"/>
            <a:ext cx="2369972" cy="21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24CEBFA-7D66-E94D-D40A-63258B060367}"/>
              </a:ext>
            </a:extLst>
          </p:cNvPr>
          <p:cNvCxnSpPr>
            <a:cxnSpLocks/>
            <a:endCxn id="24" idx="0"/>
          </p:cNvCxnSpPr>
          <p:nvPr/>
        </p:nvCxnSpPr>
        <p:spPr>
          <a:xfrm flipV="1">
            <a:off x="6814492" y="2330347"/>
            <a:ext cx="4309049" cy="18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7F6AAB8-91A8-D9A9-2E76-87F7A9BBECAA}"/>
              </a:ext>
            </a:extLst>
          </p:cNvPr>
          <p:cNvSpPr/>
          <p:nvPr/>
        </p:nvSpPr>
        <p:spPr>
          <a:xfrm>
            <a:off x="11100681" y="2330347"/>
            <a:ext cx="45719" cy="2769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Arrow Connector 25">
            <a:extLst>
              <a:ext uri="{FF2B5EF4-FFF2-40B4-BE49-F238E27FC236}">
                <a16:creationId xmlns:a16="http://schemas.microsoft.com/office/drawing/2014/main" id="{092014B3-4B0B-2CF8-1AB7-DB3DB9197B27}"/>
              </a:ext>
            </a:extLst>
          </p:cNvPr>
          <p:cNvCxnSpPr>
            <a:cxnSpLocks/>
            <a:stCxn id="24" idx="2"/>
            <a:endCxn id="27" idx="2"/>
          </p:cNvCxnSpPr>
          <p:nvPr/>
        </p:nvCxnSpPr>
        <p:spPr>
          <a:xfrm flipH="1" flipV="1">
            <a:off x="6772196" y="2600327"/>
            <a:ext cx="4351345" cy="7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EB172FB-168C-E9B2-8D4F-1E62E12E083D}"/>
              </a:ext>
            </a:extLst>
          </p:cNvPr>
          <p:cNvSpPr/>
          <p:nvPr/>
        </p:nvSpPr>
        <p:spPr>
          <a:xfrm>
            <a:off x="6749336" y="1823664"/>
            <a:ext cx="45719" cy="776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Arrow Connector 28">
            <a:extLst>
              <a:ext uri="{FF2B5EF4-FFF2-40B4-BE49-F238E27FC236}">
                <a16:creationId xmlns:a16="http://schemas.microsoft.com/office/drawing/2014/main" id="{E22502EA-3465-5BBA-216F-3403C31FEB87}"/>
              </a:ext>
            </a:extLst>
          </p:cNvPr>
          <p:cNvCxnSpPr>
            <a:cxnSpLocks/>
            <a:stCxn id="27" idx="2"/>
          </p:cNvCxnSpPr>
          <p:nvPr/>
        </p:nvCxnSpPr>
        <p:spPr>
          <a:xfrm flipH="1">
            <a:off x="4447943" y="2600327"/>
            <a:ext cx="2324253" cy="7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47FA871-0F65-385D-2234-09E1A99F32E3}"/>
              </a:ext>
            </a:extLst>
          </p:cNvPr>
          <p:cNvCxnSpPr/>
          <p:nvPr/>
        </p:nvCxnSpPr>
        <p:spPr>
          <a:xfrm flipH="1">
            <a:off x="2277988" y="2924944"/>
            <a:ext cx="21242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D4F9DC7-B795-4DA8-C1EB-5C6E338265E0}"/>
              </a:ext>
            </a:extLst>
          </p:cNvPr>
          <p:cNvCxnSpPr/>
          <p:nvPr/>
        </p:nvCxnSpPr>
        <p:spPr>
          <a:xfrm flipH="1">
            <a:off x="549796" y="3212976"/>
            <a:ext cx="1692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37295707-1C64-EFC0-49D4-938F2BA18F41}"/>
              </a:ext>
            </a:extLst>
          </p:cNvPr>
          <p:cNvSpPr/>
          <p:nvPr/>
        </p:nvSpPr>
        <p:spPr>
          <a:xfrm>
            <a:off x="4402224" y="1553654"/>
            <a:ext cx="45719" cy="12992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8EFCCC11-1FB8-B25F-1B53-A6D149BFC7BA}"/>
              </a:ext>
            </a:extLst>
          </p:cNvPr>
          <p:cNvSpPr/>
          <p:nvPr/>
        </p:nvSpPr>
        <p:spPr>
          <a:xfrm>
            <a:off x="2232269" y="1364624"/>
            <a:ext cx="45719" cy="18483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5524566F-6F2A-F095-3C3F-14536EC01361}"/>
              </a:ext>
            </a:extLst>
          </p:cNvPr>
          <p:cNvSpPr/>
          <p:nvPr/>
        </p:nvSpPr>
        <p:spPr>
          <a:xfrm>
            <a:off x="8263679" y="633381"/>
            <a:ext cx="1512168" cy="43204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BIMP</a:t>
            </a:r>
          </a:p>
        </p:txBody>
      </p:sp>
      <p:cxnSp>
        <p:nvCxnSpPr>
          <p:cNvPr id="41" name="Straight Connector 40">
            <a:extLst>
              <a:ext uri="{FF2B5EF4-FFF2-40B4-BE49-F238E27FC236}">
                <a16:creationId xmlns:a16="http://schemas.microsoft.com/office/drawing/2014/main" id="{36274AFA-4073-6370-09FC-0ADFF13210E0}"/>
              </a:ext>
            </a:extLst>
          </p:cNvPr>
          <p:cNvCxnSpPr/>
          <p:nvPr/>
        </p:nvCxnSpPr>
        <p:spPr>
          <a:xfrm flipH="1">
            <a:off x="9019763" y="1044269"/>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EE8236B2-722A-E639-A076-5E475FCD4754}"/>
              </a:ext>
            </a:extLst>
          </p:cNvPr>
          <p:cNvCxnSpPr>
            <a:cxnSpLocks/>
          </p:cNvCxnSpPr>
          <p:nvPr/>
        </p:nvCxnSpPr>
        <p:spPr>
          <a:xfrm flipV="1">
            <a:off x="6772195" y="1927172"/>
            <a:ext cx="2222764" cy="35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2423030E-0BC3-B0EB-9AF5-5B7317FC2842}"/>
              </a:ext>
            </a:extLst>
          </p:cNvPr>
          <p:cNvSpPr/>
          <p:nvPr/>
        </p:nvSpPr>
        <p:spPr>
          <a:xfrm>
            <a:off x="8994959" y="1902658"/>
            <a:ext cx="45719" cy="27699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7" name="Straight Arrow Connector 46">
            <a:extLst>
              <a:ext uri="{FF2B5EF4-FFF2-40B4-BE49-F238E27FC236}">
                <a16:creationId xmlns:a16="http://schemas.microsoft.com/office/drawing/2014/main" id="{FD4F023D-62A2-84DC-13E9-CCCB5798C126}"/>
              </a:ext>
            </a:extLst>
          </p:cNvPr>
          <p:cNvCxnSpPr>
            <a:cxnSpLocks/>
            <a:stCxn id="45" idx="2"/>
            <a:endCxn id="27" idx="3"/>
          </p:cNvCxnSpPr>
          <p:nvPr/>
        </p:nvCxnSpPr>
        <p:spPr>
          <a:xfrm flipH="1">
            <a:off x="6795055" y="2179653"/>
            <a:ext cx="2222764" cy="32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Multiplication Sign 50">
            <a:extLst>
              <a:ext uri="{FF2B5EF4-FFF2-40B4-BE49-F238E27FC236}">
                <a16:creationId xmlns:a16="http://schemas.microsoft.com/office/drawing/2014/main" id="{3954C2E5-2E6E-9944-4977-9EA616E9186C}"/>
              </a:ext>
            </a:extLst>
          </p:cNvPr>
          <p:cNvSpPr/>
          <p:nvPr/>
        </p:nvSpPr>
        <p:spPr>
          <a:xfrm>
            <a:off x="6605309" y="2078118"/>
            <a:ext cx="315572" cy="307725"/>
          </a:xfrm>
          <a:prstGeom prst="mathMultiply">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B741D58F-CF33-EF1D-4FA0-64B8701356A6}"/>
              </a:ext>
            </a:extLst>
          </p:cNvPr>
          <p:cNvSpPr txBox="1"/>
          <p:nvPr/>
        </p:nvSpPr>
        <p:spPr>
          <a:xfrm>
            <a:off x="8248590" y="1695744"/>
            <a:ext cx="1584175" cy="276999"/>
          </a:xfrm>
          <a:prstGeom prst="rect">
            <a:avLst/>
          </a:prstGeom>
          <a:noFill/>
        </p:spPr>
        <p:txBody>
          <a:bodyPr wrap="square" rtlCol="0">
            <a:spAutoFit/>
          </a:bodyPr>
          <a:lstStyle/>
          <a:p>
            <a:r>
              <a:rPr lang="en-IN" sz="1200" b="1" dirty="0"/>
              <a:t>entities</a:t>
            </a:r>
          </a:p>
        </p:txBody>
      </p:sp>
      <p:sp>
        <p:nvSpPr>
          <p:cNvPr id="55" name="TextBox 54">
            <a:extLst>
              <a:ext uri="{FF2B5EF4-FFF2-40B4-BE49-F238E27FC236}">
                <a16:creationId xmlns:a16="http://schemas.microsoft.com/office/drawing/2014/main" id="{C45C42B8-4DED-2C78-C934-FD2ABA6B6483}"/>
              </a:ext>
            </a:extLst>
          </p:cNvPr>
          <p:cNvSpPr txBox="1"/>
          <p:nvPr/>
        </p:nvSpPr>
        <p:spPr>
          <a:xfrm>
            <a:off x="8264034" y="2098994"/>
            <a:ext cx="1584175" cy="461665"/>
          </a:xfrm>
          <a:prstGeom prst="rect">
            <a:avLst/>
          </a:prstGeom>
          <a:noFill/>
        </p:spPr>
        <p:txBody>
          <a:bodyPr wrap="square" rtlCol="0">
            <a:spAutoFit/>
          </a:bodyPr>
          <a:lstStyle/>
          <a:p>
            <a:r>
              <a:rPr lang="en-IN" sz="1200" b="1" dirty="0"/>
              <a:t>FAILED, MAPPED, REPORTED</a:t>
            </a:r>
          </a:p>
        </p:txBody>
      </p:sp>
    </p:spTree>
    <p:extLst>
      <p:ext uri="{BB962C8B-B14F-4D97-AF65-F5344CB8AC3E}">
        <p14:creationId xmlns:p14="http://schemas.microsoft.com/office/powerpoint/2010/main" val="1220656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76005F72-69C8-C4DF-6236-CD65A73A64F2}"/>
              </a:ext>
            </a:extLst>
          </p:cNvPr>
          <p:cNvPicPr preferRelativeResize="0"/>
          <p:nvPr/>
        </p:nvPicPr>
        <p:blipFill rotWithShape="1">
          <a:blip r:embed="rId3">
            <a:alphaModFix/>
          </a:blip>
          <a:srcRect/>
          <a:stretch/>
        </p:blipFill>
        <p:spPr>
          <a:xfrm>
            <a:off x="4251052" y="4751995"/>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D433512C-334B-79D8-0205-26E3E32A1624}"/>
              </a:ext>
            </a:extLst>
          </p:cNvPr>
          <p:cNvPicPr preferRelativeResize="0"/>
          <p:nvPr/>
        </p:nvPicPr>
        <p:blipFill rotWithShape="1">
          <a:blip r:embed="rId3">
            <a:alphaModFix/>
          </a:blip>
          <a:srcRect/>
          <a:stretch/>
        </p:blipFill>
        <p:spPr>
          <a:xfrm>
            <a:off x="185083" y="4697257"/>
            <a:ext cx="457206" cy="457206"/>
          </a:xfrm>
          <a:prstGeom prst="rect">
            <a:avLst/>
          </a:prstGeom>
          <a:noFill/>
          <a:ln>
            <a:noFill/>
          </a:ln>
        </p:spPr>
      </p:pic>
      <p:pic>
        <p:nvPicPr>
          <p:cNvPr id="4" name="Google Shape;1332;p59" descr="A green circle with a white tick in it&#10;&#10;Description automatically generated">
            <a:extLst>
              <a:ext uri="{FF2B5EF4-FFF2-40B4-BE49-F238E27FC236}">
                <a16:creationId xmlns:a16="http://schemas.microsoft.com/office/drawing/2014/main" id="{C8D99C57-AF8A-034A-BCD2-15E06CACA78F}"/>
              </a:ext>
            </a:extLst>
          </p:cNvPr>
          <p:cNvPicPr preferRelativeResize="0"/>
          <p:nvPr/>
        </p:nvPicPr>
        <p:blipFill rotWithShape="1">
          <a:blip r:embed="rId3">
            <a:alphaModFix/>
          </a:blip>
          <a:srcRect/>
          <a:stretch/>
        </p:blipFill>
        <p:spPr>
          <a:xfrm>
            <a:off x="66713" y="1349779"/>
            <a:ext cx="457206" cy="457206"/>
          </a:xfrm>
          <a:prstGeom prst="rect">
            <a:avLst/>
          </a:prstGeom>
          <a:noFill/>
          <a:ln>
            <a:noFill/>
          </a:ln>
        </p:spPr>
      </p:pic>
      <p:pic>
        <p:nvPicPr>
          <p:cNvPr id="5" name="Google Shape;1332;p59" descr="A green circle with a white tick in it&#10;&#10;Description automatically generated">
            <a:extLst>
              <a:ext uri="{FF2B5EF4-FFF2-40B4-BE49-F238E27FC236}">
                <a16:creationId xmlns:a16="http://schemas.microsoft.com/office/drawing/2014/main" id="{656DB8F6-91C7-21B3-0F00-95D751F37CCF}"/>
              </a:ext>
            </a:extLst>
          </p:cNvPr>
          <p:cNvPicPr preferRelativeResize="0"/>
          <p:nvPr/>
        </p:nvPicPr>
        <p:blipFill rotWithShape="1">
          <a:blip r:embed="rId3">
            <a:alphaModFix/>
          </a:blip>
          <a:srcRect/>
          <a:stretch/>
        </p:blipFill>
        <p:spPr>
          <a:xfrm>
            <a:off x="3393023" y="1315991"/>
            <a:ext cx="457206" cy="457206"/>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9" name="Google Shape;1332;p59" descr="A green circle with a white tick in it&#10;&#10;Description automatically generated">
            <a:extLst>
              <a:ext uri="{FF2B5EF4-FFF2-40B4-BE49-F238E27FC236}">
                <a16:creationId xmlns:a16="http://schemas.microsoft.com/office/drawing/2014/main" id="{EB2B8A03-3D4F-8C68-8797-C5726F10CDE5}"/>
              </a:ext>
            </a:extLst>
          </p:cNvPr>
          <p:cNvPicPr preferRelativeResize="0"/>
          <p:nvPr/>
        </p:nvPicPr>
        <p:blipFill rotWithShape="1">
          <a:blip r:embed="rId3">
            <a:alphaModFix/>
          </a:blip>
          <a:srcRect/>
          <a:stretch/>
        </p:blipFill>
        <p:spPr>
          <a:xfrm>
            <a:off x="37565" y="2016842"/>
            <a:ext cx="457206" cy="457206"/>
          </a:xfrm>
          <a:prstGeom prst="rect">
            <a:avLst/>
          </a:prstGeom>
          <a:noFill/>
          <a:ln>
            <a:noFill/>
          </a:ln>
        </p:spPr>
      </p:pic>
      <p:pic>
        <p:nvPicPr>
          <p:cNvPr id="6" name="Google Shape;1332;p59" descr="A green circle with a white tick in it&#10;&#10;Description automatically generated">
            <a:extLst>
              <a:ext uri="{FF2B5EF4-FFF2-40B4-BE49-F238E27FC236}">
                <a16:creationId xmlns:a16="http://schemas.microsoft.com/office/drawing/2014/main" id="{74FA3B13-9907-233F-652F-0FFD3CFE4D3F}"/>
              </a:ext>
            </a:extLst>
          </p:cNvPr>
          <p:cNvPicPr preferRelativeResize="0"/>
          <p:nvPr/>
        </p:nvPicPr>
        <p:blipFill rotWithShape="1">
          <a:blip r:embed="rId3">
            <a:alphaModFix/>
          </a:blip>
          <a:srcRect/>
          <a:stretch/>
        </p:blipFill>
        <p:spPr>
          <a:xfrm>
            <a:off x="4209625" y="3355639"/>
            <a:ext cx="457206" cy="457206"/>
          </a:xfrm>
          <a:prstGeom prst="rect">
            <a:avLst/>
          </a:prstGeom>
          <a:noFill/>
          <a:ln>
            <a:noFill/>
          </a:ln>
        </p:spPr>
      </p:pic>
      <p:pic>
        <p:nvPicPr>
          <p:cNvPr id="7" name="Google Shape;1332;p59" descr="A green circle with a white tick in it&#10;&#10;Description automatically generated">
            <a:extLst>
              <a:ext uri="{FF2B5EF4-FFF2-40B4-BE49-F238E27FC236}">
                <a16:creationId xmlns:a16="http://schemas.microsoft.com/office/drawing/2014/main" id="{0B39C809-E3E3-66C0-BF73-D93A753A9933}"/>
              </a:ext>
            </a:extLst>
          </p:cNvPr>
          <p:cNvPicPr preferRelativeResize="0"/>
          <p:nvPr/>
        </p:nvPicPr>
        <p:blipFill rotWithShape="1">
          <a:blip r:embed="rId3">
            <a:alphaModFix/>
          </a:blip>
          <a:srcRect/>
          <a:stretch/>
        </p:blipFill>
        <p:spPr>
          <a:xfrm>
            <a:off x="227548" y="3355639"/>
            <a:ext cx="457206" cy="457206"/>
          </a:xfrm>
          <a:prstGeom prst="rect">
            <a:avLst/>
          </a:prstGeom>
          <a:noFill/>
          <a:ln>
            <a:noFill/>
          </a:ln>
        </p:spPr>
      </p:pic>
    </p:spTree>
    <p:extLst>
      <p:ext uri="{BB962C8B-B14F-4D97-AF65-F5344CB8AC3E}">
        <p14:creationId xmlns:p14="http://schemas.microsoft.com/office/powerpoint/2010/main" val="1649441097"/>
      </p:ext>
    </p:extLst>
  </p:cSld>
  <p:clrMapOvr>
    <a:masterClrMapping/>
  </p:clrMapOvr>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2.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3.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4.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5.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docProps/app.xml><?xml version="1.0" encoding="utf-8"?>
<Properties xmlns="http://schemas.openxmlformats.org/officeDocument/2006/extended-properties" xmlns:vt="http://schemas.openxmlformats.org/officeDocument/2006/docPropsVTypes">
  <TotalTime>1662</TotalTime>
  <Words>4344</Words>
  <Application>Microsoft Office PowerPoint</Application>
  <PresentationFormat>Custom</PresentationFormat>
  <Paragraphs>399</Paragraphs>
  <Slides>49</Slides>
  <Notes>29</Notes>
  <HiddenSlides>0</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49</vt:i4>
      </vt:variant>
    </vt:vector>
  </HeadingPairs>
  <TitlesOfParts>
    <vt:vector size="69" baseType="lpstr">
      <vt:lpstr>Calibri</vt:lpstr>
      <vt:lpstr>Segoe UI Light</vt:lpstr>
      <vt:lpstr>72-Regular</vt:lpstr>
      <vt:lpstr>Segoe UI Black</vt:lpstr>
      <vt:lpstr>Cooper Black</vt:lpstr>
      <vt:lpstr>Open Sans</vt:lpstr>
      <vt:lpstr>72-Bold</vt:lpstr>
      <vt:lpstr>Corben</vt:lpstr>
      <vt:lpstr>Arial Black</vt:lpstr>
      <vt:lpstr>Consolas</vt:lpstr>
      <vt:lpstr>Cambria</vt:lpstr>
      <vt:lpstr>Arial</vt:lpstr>
      <vt:lpstr>72 Monospace</vt:lpstr>
      <vt:lpstr>Quattrocento Sans</vt:lpstr>
      <vt:lpstr>Segoe UI</vt:lpstr>
      <vt:lpstr>Office Theme</vt:lpstr>
      <vt:lpstr>2_Office Theme</vt:lpstr>
      <vt:lpstr>3_Office Theme</vt:lpstr>
      <vt:lpstr>4_Office Theme</vt:lpstr>
      <vt:lpstr>1_Office Theme</vt:lpstr>
      <vt:lpstr>SAP BTP ABAP  on Cloud / RAP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Business Application Studio</vt:lpstr>
      <vt:lpstr>Dev Space in BAS</vt:lpstr>
      <vt:lpstr>SAP Fiori elements boosts SAP Fiori development efficiency </vt:lpstr>
      <vt:lpstr>SAP Fiori elements provides enterprise-ready apps out of the box</vt:lpstr>
      <vt:lpstr>SAP Fiori elements application architecture provides flexibility</vt:lpstr>
      <vt:lpstr>SAP Fiori elements prioritizes efficiency over flexibility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 and Git HUB</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89</cp:revision>
  <dcterms:created xsi:type="dcterms:W3CDTF">2023-10-03T21:33:12Z</dcterms:created>
  <dcterms:modified xsi:type="dcterms:W3CDTF">2024-12-05T16:48:46Z</dcterms:modified>
</cp:coreProperties>
</file>